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1" r:id="rId5"/>
    <p:sldId id="37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ainsbury" initials="MS" lastIdx="16" clrIdx="0">
    <p:extLst>
      <p:ext uri="{19B8F6BF-5375-455C-9EA6-DF929625EA0E}">
        <p15:presenceInfo xmlns:p15="http://schemas.microsoft.com/office/powerpoint/2012/main" userId="S::martin.sainsbury@improvement.nhs.uk::c8ec8d41-fa1d-4b2f-9c25-60fda71d33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4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F7F2-54C0-45FB-90E4-F8CE825B5541}" type="datetimeFigureOut">
              <a:rPr lang="en-GB" smtClean="0"/>
              <a:t>16/09/2020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4E14-CC31-45A4-AF55-F3861C09BF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43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6CBB-A5B8-4D19-B69C-8CEC75AC980B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4D8D-25EE-4780-9B97-7797531C5EBB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A8E-48DD-462F-A089-556852319AE5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FBD-8AEC-4AB8-A647-3F21AD4A61DD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6DB-F775-4D83-8034-39CC00324333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C32-ECB1-430C-BF50-B40A6E6497F0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9591-40C9-44F0-95DE-E1500B702291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B421-D727-4A9F-B90B-6D294D26AFF4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C08-B117-4EDD-A818-C4FEFDF89D27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525F-164C-4E49-B4DA-208959F7CAA9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6346-6E0E-4B1E-B61C-10BAD10553CF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DD38-D7C3-445E-9154-227B4A8B017D}" type="datetime1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11" y="192244"/>
            <a:ext cx="4452691" cy="70788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(coronavirus) absence: </a:t>
            </a:r>
          </a:p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guide for parents / carers</a:t>
            </a:r>
            <a:endParaRPr lang="en-GB" sz="2000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843463" y="9112122"/>
            <a:ext cx="1543050" cy="527403"/>
          </a:xfrm>
        </p:spPr>
        <p:txBody>
          <a:bodyPr/>
          <a:lstStyle/>
          <a:p>
            <a:fld id="{44DBEF3A-24C2-3848-A3C1-76280768C1E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="" xmlns:a16="http://schemas.microsoft.com/office/drawing/2014/main" id="{C3F2F52B-53E9-4092-9022-DE683E16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544179"/>
              </p:ext>
            </p:extLst>
          </p:nvPr>
        </p:nvGraphicFramePr>
        <p:xfrm>
          <a:off x="201618" y="1108011"/>
          <a:ext cx="6454764" cy="789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=""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=""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=""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has COVID-	19 	 (coronavirus) symptoms*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child’s test comes back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  <a:p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has completed 10 days self isolation AND feels well / without fever for 48 hours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tests positive 	for COVID-19 	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at least 10 days from when symptoms* started (or from day of test if no symptoms)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at least 10 days of self isolation and they feel better / without fever for 48h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 return to school after 10 days even if they have a cough or loss of smell / taste. These symptoms can last for several weeks once the infection is gone.</a:t>
                      </a:r>
                    </a:p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COVID-19 (coronavirus) symptoms*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member with symptoms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household member test is negative, and child does not have COVID-19 symptoms*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tested positive for COVID-19 (coronavirus)</a:t>
                      </a:r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14 days of self-isolation, even if they test negative during the 14 days</a:t>
                      </a:r>
                    </a:p>
                    <a:p>
                      <a:endParaRPr lang="en-GB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026" name="Picture 2" descr="Covid-19 Icons - Download Free Vector Icons | Noun Project">
            <a:extLst>
              <a:ext uri="{FF2B5EF4-FFF2-40B4-BE49-F238E27FC236}">
                <a16:creationId xmlns="" xmlns:a16="http://schemas.microsoft.com/office/drawing/2014/main" id="{E181573D-C436-4BEF-B5D5-4118FC7D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" y="1452320"/>
            <a:ext cx="766766" cy="76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ld icon vector">
            <a:extLst>
              <a:ext uri="{FF2B5EF4-FFF2-40B4-BE49-F238E27FC236}">
                <a16:creationId xmlns="" xmlns:a16="http://schemas.microsoft.com/office/drawing/2014/main" id="{AA6C1433-325F-42E4-BB0D-94D46C4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8488"/>
          <a:stretch/>
        </p:blipFill>
        <p:spPr bwMode="auto">
          <a:xfrm>
            <a:off x="230014" y="3031417"/>
            <a:ext cx="627602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ily Icon PNG Images, Free Transparent Family Icon Download - KindPNG">
            <a:extLst>
              <a:ext uri="{FF2B5EF4-FFF2-40B4-BE49-F238E27FC236}">
                <a16:creationId xmlns="" xmlns:a16="http://schemas.microsoft.com/office/drawing/2014/main" id="{A48CDA9B-99FE-4645-8E07-B15EE230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4" y="7597557"/>
            <a:ext cx="700088" cy="6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, house icon">
            <a:extLst>
              <a:ext uri="{FF2B5EF4-FFF2-40B4-BE49-F238E27FC236}">
                <a16:creationId xmlns="" xmlns:a16="http://schemas.microsoft.com/office/drawing/2014/main" id="{518C2A19-DB2F-4D34-8901-4D5CA9A3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3" y="5962142"/>
            <a:ext cx="527404" cy="52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679129-E5E4-4758-B594-FE7D988A39E9}"/>
              </a:ext>
            </a:extLst>
          </p:cNvPr>
          <p:cNvSpPr txBox="1"/>
          <p:nvPr/>
        </p:nvSpPr>
        <p:spPr>
          <a:xfrm>
            <a:off x="187395" y="9094177"/>
            <a:ext cx="6454764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Symptoms include at least one of a high temperature; a new continuous cough; a loss of or change to your sense of smell or taste. See more at: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https://www.nhs.uk/conditions/coronavirus-covid-19/symptoms/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6C2532-0674-4547-9DBF-D02EE3577754}"/>
              </a:ext>
            </a:extLst>
          </p:cNvPr>
          <p:cNvSpPr txBox="1"/>
          <p:nvPr/>
        </p:nvSpPr>
        <p:spPr>
          <a:xfrm>
            <a:off x="4556602" y="322729"/>
            <a:ext cx="208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relevant logo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02" y="284954"/>
            <a:ext cx="1983103" cy="59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8">
            <a:extLst>
              <a:ext uri="{FF2B5EF4-FFF2-40B4-BE49-F238E27FC236}">
                <a16:creationId xmlns="" xmlns:a16="http://schemas.microsoft.com/office/drawing/2014/main" id="{527AEE6C-613D-4B10-84BB-B1D32B99B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49924"/>
              </p:ext>
            </p:extLst>
          </p:nvPr>
        </p:nvGraphicFramePr>
        <p:xfrm>
          <a:off x="203200" y="249586"/>
          <a:ext cx="6454764" cy="85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=""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=""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=""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…NHS Test 	and Trace 	has 	identified my child as a ‘close contact’ of somebody with symptoms* or confirmed COVID-19 (coronavirus)</a:t>
                      </a:r>
                    </a:p>
                    <a:p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14 days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advised by NHS Test and Trace)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even if they test negative during those 14 days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of household does not need to self-isolate, unless they are a ‘close contact’ too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child has completed 14 days of self-isolation,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/ my 	child has 	travelled and 	has to self-isolate as part of a period of quarantine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take unauthorised leave in term time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quarantine requirements and FCO advice when booking travel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school as per attendance policy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from a destination where quarantine is needed: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self-isolates for 14 days – even if they test negative during those 14 days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quarantine period of 14 days has been completed for the child,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have 	received 	advice from a 	medical / official source that my child must resume shielding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school as advised by attendance officer / pastoral team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shield until you are informed that restrictions are lifted and shielding is paused again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school / other agencies inform you that restrictions have been lifted and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can return to school again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….I am not 	sure who 	should get a 	test for COVID -19 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people with symptoms* need to get a test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without symptoms are not advised to get a test, even if they are a ‘close contact’ of someone who tests positive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conditions above, as matching your situation, are met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1" name="Picture 2" descr="Airplane Icons - Download Free Vector Icons | Noun Project">
            <a:extLst>
              <a:ext uri="{FF2B5EF4-FFF2-40B4-BE49-F238E27FC236}">
                <a16:creationId xmlns="" xmlns:a16="http://schemas.microsoft.com/office/drawing/2014/main" id="{4CA70073-9781-4AF1-9A42-90F1267F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1" y="2779316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eam Icons - Download Free Vector Icons | Noun Project">
            <a:extLst>
              <a:ext uri="{FF2B5EF4-FFF2-40B4-BE49-F238E27FC236}">
                <a16:creationId xmlns="" xmlns:a16="http://schemas.microsoft.com/office/drawing/2014/main" id="{B9DEF7FC-DF7B-4329-B691-F682FAE7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1" y="684653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hield Icons - Download Free Vector Icons | Noun Project">
            <a:extLst>
              <a:ext uri="{FF2B5EF4-FFF2-40B4-BE49-F238E27FC236}">
                <a16:creationId xmlns="" xmlns:a16="http://schemas.microsoft.com/office/drawing/2014/main" id="{804AFDD3-3F7F-4471-B9C6-970B8EF0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7" y="5745476"/>
            <a:ext cx="719607" cy="7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stion mark | Free Icon">
            <a:extLst>
              <a:ext uri="{FF2B5EF4-FFF2-40B4-BE49-F238E27FC236}">
                <a16:creationId xmlns="" xmlns:a16="http://schemas.microsoft.com/office/drawing/2014/main" id="{45380F65-DF68-4346-8DE7-CD3DD938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7" y="7535559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3">
            <a:extLst>
              <a:ext uri="{FF2B5EF4-FFF2-40B4-BE49-F238E27FC236}">
                <a16:creationId xmlns="" xmlns:a16="http://schemas.microsoft.com/office/drawing/2014/main" id="{DEECE02C-EE18-43C6-B919-EDBBAC162A51}"/>
              </a:ext>
            </a:extLst>
          </p:cNvPr>
          <p:cNvSpPr txBox="1"/>
          <p:nvPr/>
        </p:nvSpPr>
        <p:spPr>
          <a:xfrm>
            <a:off x="-88900" y="8880824"/>
            <a:ext cx="6858000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information:</a:t>
            </a:r>
          </a:p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gov.uk/backtoschool</a:t>
            </a:r>
            <a:endParaRPr lang="en-GB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7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1D0852A4D9B418B3EEDEB751BD640" ma:contentTypeVersion="13" ma:contentTypeDescription="Create a new document." ma:contentTypeScope="" ma:versionID="4b0683bfbddca81b65e52e0b2580e859">
  <xsd:schema xmlns:xsd="http://www.w3.org/2001/XMLSchema" xmlns:xs="http://www.w3.org/2001/XMLSchema" xmlns:p="http://schemas.microsoft.com/office/2006/metadata/properties" xmlns:ns3="d709f412-926f-4f35-b4e4-851889df8cd4" xmlns:ns4="13f1b946-33fc-4fd3-904f-34f0aa70dc51" targetNamespace="http://schemas.microsoft.com/office/2006/metadata/properties" ma:root="true" ma:fieldsID="476f3b10533d68065898be8fc64ad994" ns3:_="" ns4:_="">
    <xsd:import namespace="d709f412-926f-4f35-b4e4-851889df8cd4"/>
    <xsd:import namespace="13f1b946-33fc-4fd3-904f-34f0aa70dc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9f412-926f-4f35-b4e4-851889df8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946-33fc-4fd3-904f-34f0aa70d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E477E-D687-4A00-BE12-D44FE88053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F5F2A2-CDFB-4BC7-BE31-69C2516983AE}">
  <ds:schemaRefs>
    <ds:schemaRef ds:uri="http://purl.org/dc/elements/1.1/"/>
    <ds:schemaRef ds:uri="http://schemas.microsoft.com/office/2006/metadata/properties"/>
    <ds:schemaRef ds:uri="d709f412-926f-4f35-b4e4-851889df8cd4"/>
    <ds:schemaRef ds:uri="http://purl.org/dc/terms/"/>
    <ds:schemaRef ds:uri="http://schemas.openxmlformats.org/package/2006/metadata/core-properties"/>
    <ds:schemaRef ds:uri="13f1b946-33fc-4fd3-904f-34f0aa70dc51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AF2548-0095-48F8-ACEE-BA515B433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9f412-926f-4f35-b4e4-851889df8cd4"/>
    <ds:schemaRef ds:uri="13f1b946-33fc-4fd3-904f-34f0aa70d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1510</TotalTime>
  <Words>585</Words>
  <Application>Microsoft Office PowerPoint</Application>
  <PresentationFormat>A4 Paper (210x297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1_Office Theme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Norman, Claire</dc:creator>
  <cp:lastModifiedBy>GreenLane School_Head</cp:lastModifiedBy>
  <cp:revision>122</cp:revision>
  <dcterms:created xsi:type="dcterms:W3CDTF">2020-02-25T15:15:48Z</dcterms:created>
  <dcterms:modified xsi:type="dcterms:W3CDTF">2020-09-16T10:07:47Z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0x010100FEB1D0852A4D9B418B3EEDEB751BD640</vt:lpwstr>
  </property>
</Properties>
</file>