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613" r:id="rId2"/>
    <p:sldId id="627" r:id="rId3"/>
    <p:sldId id="628" r:id="rId4"/>
    <p:sldId id="629" r:id="rId5"/>
    <p:sldId id="630" r:id="rId6"/>
    <p:sldId id="631" r:id="rId7"/>
    <p:sldId id="632" r:id="rId8"/>
    <p:sldId id="616" r:id="rId9"/>
    <p:sldId id="633" r:id="rId10"/>
    <p:sldId id="634" r:id="rId11"/>
    <p:sldId id="635" r:id="rId12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59" autoAdjust="0"/>
    <p:restoredTop sz="92519" autoAdjust="0"/>
  </p:normalViewPr>
  <p:slideViewPr>
    <p:cSldViewPr snapToGrid="0" snapToObjects="1">
      <p:cViewPr varScale="1">
        <p:scale>
          <a:sx n="52" d="100"/>
          <a:sy n="52" d="100"/>
        </p:scale>
        <p:origin x="1507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32094-3338-9344-AF43-FE41067084A0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A06C7-8F2B-564D-AF42-1D79DB2E4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0E813-577A-8A46-87D9-C6B2D738C199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3A0B1-24AA-C348-8DEF-895886CE4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F185-5FE4-3B43-801A-7E4D465DF5D8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7D49-AA12-4A44-9F9F-288D81521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F185-5FE4-3B43-801A-7E4D465DF5D8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7D49-AA12-4A44-9F9F-288D81521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F185-5FE4-3B43-801A-7E4D465DF5D8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7D49-AA12-4A44-9F9F-288D81521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F185-5FE4-3B43-801A-7E4D465DF5D8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7D49-AA12-4A44-9F9F-288D81521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F185-5FE4-3B43-801A-7E4D465DF5D8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7D49-AA12-4A44-9F9F-288D81521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F185-5FE4-3B43-801A-7E4D465DF5D8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7D49-AA12-4A44-9F9F-288D81521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F185-5FE4-3B43-801A-7E4D465DF5D8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7D49-AA12-4A44-9F9F-288D81521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F185-5FE4-3B43-801A-7E4D465DF5D8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7D49-AA12-4A44-9F9F-288D81521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F185-5FE4-3B43-801A-7E4D465DF5D8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7D49-AA12-4A44-9F9F-288D81521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F185-5FE4-3B43-801A-7E4D465DF5D8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7D49-AA12-4A44-9F9F-288D81521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F185-5FE4-3B43-801A-7E4D465DF5D8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7D49-AA12-4A44-9F9F-288D81521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8F185-5FE4-3B43-801A-7E4D465DF5D8}" type="datetimeFigureOut">
              <a:rPr lang="en-US" smtClean="0"/>
              <a:pPr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F7D49-AA12-4A44-9F9F-288D815215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460" y="1291911"/>
            <a:ext cx="8111310" cy="996845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en-GB" sz="11200" u="sng" dirty="0">
              <a:latin typeface="SassoonCRInfant"/>
              <a:cs typeface="SassoonCRInfant"/>
            </a:endParaRPr>
          </a:p>
          <a:p>
            <a:pPr algn="ctr">
              <a:buNone/>
            </a:pPr>
            <a:endParaRPr lang="en-GB" sz="8000" u="sng" dirty="0">
              <a:latin typeface="SassoonCRInfant"/>
              <a:cs typeface="SassoonCRInfant"/>
            </a:endParaRPr>
          </a:p>
          <a:p>
            <a:pPr algn="ctr">
              <a:buNone/>
            </a:pPr>
            <a:endParaRPr lang="en-GB" sz="11200" u="sng" dirty="0">
              <a:latin typeface="SassoonCRInfant"/>
              <a:cs typeface="SassoonCRInfant"/>
            </a:endParaRPr>
          </a:p>
          <a:p>
            <a:pPr algn="ctr">
              <a:buNone/>
            </a:pPr>
            <a:endParaRPr lang="en-GB" sz="11200" u="sng" dirty="0">
              <a:latin typeface="SassoonCRInfant"/>
              <a:cs typeface="SassoonCRInfant"/>
            </a:endParaRPr>
          </a:p>
          <a:p>
            <a:pPr algn="ctr">
              <a:buNone/>
            </a:pPr>
            <a:endParaRPr lang="en-GB" sz="11200" u="sng" dirty="0">
              <a:latin typeface="SassoonCRInfant"/>
              <a:cs typeface="SassoonCRInfant"/>
            </a:endParaRPr>
          </a:p>
          <a:p>
            <a:pPr algn="ctr">
              <a:buNone/>
            </a:pPr>
            <a:endParaRPr lang="en-GB" sz="11200" u="sng" dirty="0">
              <a:latin typeface="SassoonCRInfant"/>
              <a:cs typeface="SassoonCRInfant"/>
            </a:endParaRPr>
          </a:p>
          <a:p>
            <a:pPr algn="ctr">
              <a:buNone/>
            </a:pPr>
            <a:endParaRPr lang="en-GB" sz="11200" u="sng" dirty="0">
              <a:latin typeface="SassoonCRInfant"/>
              <a:cs typeface="SassoonCRInfant"/>
            </a:endParaRPr>
          </a:p>
          <a:p>
            <a:pPr algn="ctr">
              <a:buNone/>
            </a:pPr>
            <a:endParaRPr lang="en-GB" sz="11200" u="sng" dirty="0">
              <a:latin typeface="SassoonCRInfant"/>
              <a:cs typeface="SassoonCRInfant"/>
            </a:endParaRPr>
          </a:p>
          <a:p>
            <a:pPr algn="ctr">
              <a:buNone/>
            </a:pPr>
            <a:endParaRPr lang="en-GB" sz="11200" u="sng" dirty="0">
              <a:latin typeface="SassoonCRInfant"/>
              <a:cs typeface="SassoonCRInfant"/>
            </a:endParaRPr>
          </a:p>
          <a:p>
            <a:pPr>
              <a:buNone/>
            </a:pPr>
            <a:endParaRPr lang="en-GB" sz="11200" dirty="0">
              <a:latin typeface="SassoonCRInfant"/>
              <a:cs typeface="SassoonCRInfan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3038" y="1930410"/>
            <a:ext cx="8333732" cy="7494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300" dirty="0" smtClean="0">
                <a:latin typeface="Comic Sans MS" panose="030F0702030302020204" pitchFamily="66" charset="0"/>
                <a:cs typeface="SassoonCRInfant"/>
              </a:rPr>
              <a:t>Welcome to Bumblebee Class.</a:t>
            </a:r>
          </a:p>
          <a:p>
            <a:endParaRPr lang="en-GB" sz="4300" u="sng" dirty="0">
              <a:latin typeface="Comic Sans MS" panose="030F0702030302020204" pitchFamily="66" charset="0"/>
              <a:cs typeface="SassoonCRInfant"/>
            </a:endParaRPr>
          </a:p>
          <a:p>
            <a:r>
              <a:rPr lang="en-GB" sz="4300" dirty="0" smtClean="0">
                <a:latin typeface="Comic Sans MS" panose="030F0702030302020204" pitchFamily="66" charset="0"/>
                <a:cs typeface="SassoonCRInfant"/>
              </a:rPr>
              <a:t>Mrs Oliver – Teacher</a:t>
            </a:r>
          </a:p>
          <a:p>
            <a:r>
              <a:rPr lang="en-GB" sz="4300" dirty="0" smtClean="0">
                <a:latin typeface="Comic Sans MS" panose="030F0702030302020204" pitchFamily="66" charset="0"/>
                <a:cs typeface="SassoonCRInfant"/>
              </a:rPr>
              <a:t>Miss Robertson – T.A.</a:t>
            </a:r>
          </a:p>
          <a:p>
            <a:r>
              <a:rPr lang="en-GB" sz="4300" dirty="0" smtClean="0">
                <a:latin typeface="Comic Sans MS" panose="030F0702030302020204" pitchFamily="66" charset="0"/>
                <a:cs typeface="SassoonCRInfant"/>
              </a:rPr>
              <a:t>Miss McElroy </a:t>
            </a:r>
            <a:r>
              <a:rPr lang="en-GB" sz="4300" dirty="0" smtClean="0">
                <a:latin typeface="Comic Sans MS" panose="030F0702030302020204" pitchFamily="66" charset="0"/>
                <a:cs typeface="SassoonCRInfant"/>
              </a:rPr>
              <a:t>– TA</a:t>
            </a:r>
          </a:p>
          <a:p>
            <a:endParaRPr lang="en-GB" sz="4300" dirty="0">
              <a:latin typeface="Comic Sans MS" panose="030F0702030302020204" pitchFamily="66" charset="0"/>
              <a:cs typeface="SassoonCRInfant"/>
            </a:endParaRPr>
          </a:p>
          <a:p>
            <a:r>
              <a:rPr lang="en-GB" sz="4300" dirty="0" smtClean="0">
                <a:latin typeface="Comic Sans MS" panose="030F0702030302020204" pitchFamily="66" charset="0"/>
                <a:cs typeface="SassoonCRInfant"/>
              </a:rPr>
              <a:t>Win –Midday Supervisor</a:t>
            </a:r>
            <a:endParaRPr lang="en-GB" sz="1100" dirty="0">
              <a:latin typeface="Comic Sans MS" panose="030F0702030302020204" pitchFamily="66" charset="0"/>
              <a:cs typeface="SassoonCRInfant"/>
            </a:endParaRPr>
          </a:p>
          <a:p>
            <a:endParaRPr lang="en-GB" sz="3800" dirty="0">
              <a:latin typeface="SassoonCRInfant"/>
              <a:cs typeface="SassoonCRInfant"/>
            </a:endParaRPr>
          </a:p>
          <a:p>
            <a:endParaRPr lang="en-GB" sz="3800" u="sng" dirty="0">
              <a:latin typeface="SassoonCRInfant"/>
              <a:cs typeface="SassoonCRInfant"/>
            </a:endParaRPr>
          </a:p>
          <a:p>
            <a:endParaRPr lang="en-GB" sz="4300" u="sng" dirty="0">
              <a:latin typeface="SassoonCRInfant"/>
              <a:cs typeface="SassoonCRInfant"/>
            </a:endParaRPr>
          </a:p>
          <a:p>
            <a:endParaRPr lang="en-GB" sz="4300" u="sng" dirty="0">
              <a:latin typeface="SassoonCRInfant"/>
              <a:cs typeface="SassoonCRInfant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12243" y="3699726"/>
            <a:ext cx="72135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16BC9A-5E52-2240-982D-0B109FF3ED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656" y="209754"/>
            <a:ext cx="1599174" cy="158057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460" y="1291911"/>
            <a:ext cx="8111310" cy="996845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en-GB" sz="11200" u="sng" dirty="0">
              <a:latin typeface="SassoonCRInfant"/>
              <a:cs typeface="SassoonCRInfant"/>
            </a:endParaRPr>
          </a:p>
          <a:p>
            <a:pPr algn="ctr">
              <a:buNone/>
            </a:pPr>
            <a:endParaRPr lang="en-GB" sz="8000" u="sng" dirty="0">
              <a:latin typeface="SassoonCRInfant"/>
              <a:cs typeface="SassoonCRInfant"/>
            </a:endParaRPr>
          </a:p>
          <a:p>
            <a:pPr algn="ctr">
              <a:buNone/>
            </a:pPr>
            <a:endParaRPr lang="en-GB" sz="11200" u="sng" dirty="0">
              <a:latin typeface="SassoonCRInfant"/>
              <a:cs typeface="SassoonCRInfant"/>
            </a:endParaRPr>
          </a:p>
          <a:p>
            <a:pPr algn="ctr">
              <a:buNone/>
            </a:pPr>
            <a:endParaRPr lang="en-GB" sz="11200" u="sng" dirty="0">
              <a:latin typeface="SassoonCRInfant"/>
              <a:cs typeface="SassoonCRInfant"/>
            </a:endParaRPr>
          </a:p>
          <a:p>
            <a:pPr algn="ctr">
              <a:buNone/>
            </a:pPr>
            <a:endParaRPr lang="en-GB" sz="11200" u="sng" dirty="0">
              <a:latin typeface="SassoonCRInfant"/>
              <a:cs typeface="SassoonCRInfant"/>
            </a:endParaRPr>
          </a:p>
          <a:p>
            <a:pPr algn="ctr">
              <a:buNone/>
            </a:pPr>
            <a:endParaRPr lang="en-GB" sz="11200" u="sng" dirty="0">
              <a:latin typeface="SassoonCRInfant"/>
              <a:cs typeface="SassoonCRInfant"/>
            </a:endParaRPr>
          </a:p>
          <a:p>
            <a:pPr algn="ctr">
              <a:buNone/>
            </a:pPr>
            <a:endParaRPr lang="en-GB" sz="11200" u="sng" dirty="0">
              <a:latin typeface="SassoonCRInfant"/>
              <a:cs typeface="SassoonCRInfant"/>
            </a:endParaRPr>
          </a:p>
          <a:p>
            <a:pPr algn="ctr">
              <a:buNone/>
            </a:pPr>
            <a:endParaRPr lang="en-GB" sz="11200" u="sng" dirty="0">
              <a:latin typeface="SassoonCRInfant"/>
              <a:cs typeface="SassoonCRInfant"/>
            </a:endParaRPr>
          </a:p>
          <a:p>
            <a:pPr algn="ctr">
              <a:buNone/>
            </a:pPr>
            <a:endParaRPr lang="en-GB" sz="11200" u="sng" dirty="0">
              <a:latin typeface="SassoonCRInfant"/>
              <a:cs typeface="SassoonCRInfant"/>
            </a:endParaRPr>
          </a:p>
          <a:p>
            <a:pPr>
              <a:buNone/>
            </a:pPr>
            <a:endParaRPr lang="en-GB" sz="11200" dirty="0">
              <a:latin typeface="SassoonCRInfant"/>
              <a:cs typeface="SassoonCRInfan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231" y="1790333"/>
            <a:ext cx="805949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800" dirty="0" smtClean="0">
                <a:latin typeface="Comic Sans MS" panose="030F0702030302020204" pitchFamily="66" charset="0"/>
                <a:cs typeface="SassoonCRInfant"/>
              </a:rPr>
              <a:t>Please feel free to look around the classroom and outdoor classroom and ask any questions. </a:t>
            </a:r>
            <a:endParaRPr lang="en-GB" sz="3800" dirty="0">
              <a:latin typeface="Comic Sans MS" panose="030F0702030302020204" pitchFamily="66" charset="0"/>
              <a:cs typeface="SassoonCRInfant"/>
            </a:endParaRPr>
          </a:p>
          <a:p>
            <a:endParaRPr lang="en-GB" sz="3800" dirty="0" smtClean="0">
              <a:latin typeface="Comic Sans MS" panose="030F0702030302020204" pitchFamily="66" charset="0"/>
              <a:cs typeface="SassoonCRInfant"/>
            </a:endParaRPr>
          </a:p>
          <a:p>
            <a:endParaRPr lang="en-GB" sz="3800" dirty="0">
              <a:latin typeface="Comic Sans MS" panose="030F0702030302020204" pitchFamily="66" charset="0"/>
              <a:cs typeface="SassoonCRInfant"/>
            </a:endParaRPr>
          </a:p>
          <a:p>
            <a:endParaRPr lang="en-GB" sz="3800" dirty="0">
              <a:latin typeface="Comic Sans MS" panose="030F0702030302020204" pitchFamily="66" charset="0"/>
              <a:cs typeface="SassoonCRInfant"/>
            </a:endParaRPr>
          </a:p>
          <a:p>
            <a:endParaRPr lang="en-GB" sz="4300" u="sng" dirty="0">
              <a:latin typeface="SassoonCRInfant"/>
              <a:cs typeface="SassoonCRInfant"/>
            </a:endParaRPr>
          </a:p>
          <a:p>
            <a:endParaRPr lang="en-GB" sz="4300" u="sng" dirty="0">
              <a:latin typeface="SassoonCRInfant"/>
              <a:cs typeface="SassoonCRInfant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72ED9B-8E15-484C-802A-BC4865529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31" y="140368"/>
            <a:ext cx="1401330" cy="138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35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372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Our Day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Toast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English/Maths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Choosing time which will involve outside and inside choosing alongside table work.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Playtime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Phonics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Lunchtime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Communication time (Attention Autism, What’s In the Box? Dough Disco)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Topic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Snack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Home time </a:t>
            </a:r>
            <a:r>
              <a:rPr lang="en-GB" dirty="0" smtClean="0">
                <a:latin typeface="Comic Sans MS" panose="030F0702030302020204" pitchFamily="66" charset="0"/>
              </a:rPr>
              <a:t>Preparation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16BC9A-5E52-2240-982D-0B109FF3ED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656" y="209754"/>
            <a:ext cx="1599174" cy="1580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483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Our Curriculum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We follow the Early Years Curriculum/National Curriculum.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We also follow the Engagement Model with some children. This  has 5 elements</a:t>
            </a:r>
          </a:p>
          <a:p>
            <a:r>
              <a:rPr lang="fr-FR" dirty="0" smtClean="0">
                <a:latin typeface="Comic Sans MS" panose="030F0702030302020204" pitchFamily="66" charset="0"/>
              </a:rPr>
              <a:t>exploration</a:t>
            </a:r>
            <a:r>
              <a:rPr lang="fr-FR" dirty="0">
                <a:latin typeface="Comic Sans MS" panose="030F0702030302020204" pitchFamily="66" charset="0"/>
              </a:rPr>
              <a:t>.</a:t>
            </a:r>
          </a:p>
          <a:p>
            <a:r>
              <a:rPr lang="fr-FR" dirty="0" err="1">
                <a:latin typeface="Comic Sans MS" panose="030F0702030302020204" pitchFamily="66" charset="0"/>
              </a:rPr>
              <a:t>realisation</a:t>
            </a:r>
            <a:r>
              <a:rPr lang="fr-FR" dirty="0">
                <a:latin typeface="Comic Sans MS" panose="030F0702030302020204" pitchFamily="66" charset="0"/>
              </a:rPr>
              <a:t>.</a:t>
            </a:r>
          </a:p>
          <a:p>
            <a:r>
              <a:rPr lang="fr-FR" dirty="0">
                <a:latin typeface="Comic Sans MS" panose="030F0702030302020204" pitchFamily="66" charset="0"/>
              </a:rPr>
              <a:t>anticipation.</a:t>
            </a:r>
          </a:p>
          <a:p>
            <a:r>
              <a:rPr lang="fr-FR" dirty="0" err="1">
                <a:latin typeface="Comic Sans MS" panose="030F0702030302020204" pitchFamily="66" charset="0"/>
              </a:rPr>
              <a:t>persistence</a:t>
            </a:r>
            <a:r>
              <a:rPr lang="fr-FR" dirty="0">
                <a:latin typeface="Comic Sans MS" panose="030F0702030302020204" pitchFamily="66" charset="0"/>
              </a:rPr>
              <a:t>.</a:t>
            </a:r>
          </a:p>
          <a:p>
            <a:r>
              <a:rPr lang="fr-FR" dirty="0">
                <a:latin typeface="Comic Sans MS" panose="030F0702030302020204" pitchFamily="66" charset="0"/>
              </a:rPr>
              <a:t>initiation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72ED9B-8E15-484C-802A-BC4865529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31" y="140368"/>
            <a:ext cx="1401330" cy="138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914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Pre-Writing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8530" y="108180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Lots of finger play and hand strengthening.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72ED9B-8E15-484C-802A-BC4865529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31" y="140368"/>
            <a:ext cx="1401330" cy="13850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187" y="2295024"/>
            <a:ext cx="1990219" cy="19067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9653" y="2295024"/>
            <a:ext cx="2493481" cy="17321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9121" y="2180785"/>
            <a:ext cx="1836235" cy="18464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3330" y="4507323"/>
            <a:ext cx="1265030" cy="21566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45630" y="4802349"/>
            <a:ext cx="1790855" cy="15927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33755" y="4507323"/>
            <a:ext cx="1546994" cy="1356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201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Mark Making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We will begin to encourage mark making throughout the day. This can be through paint, water, chalks etc.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Children  will begin to make a series of marks before forming letters and sounds and we will work on these daily.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72ED9B-8E15-484C-802A-BC4865529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31" y="140368"/>
            <a:ext cx="1401330" cy="138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58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Reading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Reading to the children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Children looking at a book/picture with us. If they can they can tell their own stories about what is happening.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Asking lots of questions about the pictures to encourage their understanding. Use of communication boards to support children with symbols.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72ED9B-8E15-484C-802A-BC4865529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31" y="140368"/>
            <a:ext cx="1401330" cy="138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636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Maths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Numbers (saying and recognising) and counting. This will include objects from a big group, objects that can and cannot be moved.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Size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length and weight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Shapes both 2d and 3d shapes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Coins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As the year progresses we will move to adding and subtraction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72ED9B-8E15-484C-802A-BC4865529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31" y="140368"/>
            <a:ext cx="1401330" cy="138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060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460" y="1291911"/>
            <a:ext cx="8111310" cy="996845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en-GB" sz="11200" u="sng" dirty="0">
              <a:latin typeface="SassoonCRInfant"/>
              <a:cs typeface="SassoonCRInfant"/>
            </a:endParaRPr>
          </a:p>
          <a:p>
            <a:pPr algn="ctr">
              <a:buNone/>
            </a:pPr>
            <a:endParaRPr lang="en-GB" sz="8000" u="sng" dirty="0">
              <a:latin typeface="SassoonCRInfant"/>
              <a:cs typeface="SassoonCRInfant"/>
            </a:endParaRPr>
          </a:p>
          <a:p>
            <a:pPr algn="ctr">
              <a:buNone/>
            </a:pPr>
            <a:endParaRPr lang="en-GB" sz="11200" u="sng" dirty="0">
              <a:latin typeface="SassoonCRInfant"/>
              <a:cs typeface="SassoonCRInfant"/>
            </a:endParaRPr>
          </a:p>
          <a:p>
            <a:pPr algn="ctr">
              <a:buNone/>
            </a:pPr>
            <a:endParaRPr lang="en-GB" sz="11200" u="sng" dirty="0">
              <a:latin typeface="SassoonCRInfant"/>
              <a:cs typeface="SassoonCRInfant"/>
            </a:endParaRPr>
          </a:p>
          <a:p>
            <a:pPr algn="ctr">
              <a:buNone/>
            </a:pPr>
            <a:endParaRPr lang="en-GB" sz="11200" u="sng" dirty="0">
              <a:latin typeface="SassoonCRInfant"/>
              <a:cs typeface="SassoonCRInfant"/>
            </a:endParaRPr>
          </a:p>
          <a:p>
            <a:pPr algn="ctr">
              <a:buNone/>
            </a:pPr>
            <a:endParaRPr lang="en-GB" sz="11200" u="sng" dirty="0">
              <a:latin typeface="SassoonCRInfant"/>
              <a:cs typeface="SassoonCRInfant"/>
            </a:endParaRPr>
          </a:p>
          <a:p>
            <a:pPr algn="ctr">
              <a:buNone/>
            </a:pPr>
            <a:endParaRPr lang="en-GB" sz="11200" u="sng" dirty="0">
              <a:latin typeface="SassoonCRInfant"/>
              <a:cs typeface="SassoonCRInfant"/>
            </a:endParaRPr>
          </a:p>
          <a:p>
            <a:pPr algn="ctr">
              <a:buNone/>
            </a:pPr>
            <a:endParaRPr lang="en-GB" sz="11200" u="sng" dirty="0">
              <a:latin typeface="SassoonCRInfant"/>
              <a:cs typeface="SassoonCRInfant"/>
            </a:endParaRPr>
          </a:p>
          <a:p>
            <a:pPr algn="ctr">
              <a:buNone/>
            </a:pPr>
            <a:endParaRPr lang="en-GB" sz="11200" u="sng" dirty="0">
              <a:latin typeface="SassoonCRInfant"/>
              <a:cs typeface="SassoonCRInfant"/>
            </a:endParaRPr>
          </a:p>
          <a:p>
            <a:pPr>
              <a:buNone/>
            </a:pPr>
            <a:endParaRPr lang="en-GB" sz="11200" dirty="0">
              <a:latin typeface="SassoonCRInfant"/>
              <a:cs typeface="SassoonCRInfan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4571" y="877132"/>
            <a:ext cx="8059494" cy="8787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300" dirty="0">
                <a:latin typeface="SassoonCRInfant"/>
                <a:cs typeface="SassoonCRInfant"/>
              </a:rPr>
              <a:t> </a:t>
            </a:r>
            <a:r>
              <a:rPr lang="en-GB" sz="4300" dirty="0" smtClean="0">
                <a:latin typeface="SassoonCRInfant"/>
                <a:cs typeface="SassoonCRInfant"/>
              </a:rPr>
              <a:t>                    </a:t>
            </a:r>
            <a:r>
              <a:rPr lang="en-GB" sz="3800" dirty="0" smtClean="0">
                <a:latin typeface="Comic Sans MS" panose="030F0702030302020204" pitchFamily="66" charset="0"/>
                <a:cs typeface="SassoonCRInfant"/>
              </a:rPr>
              <a:t>Lunches</a:t>
            </a:r>
          </a:p>
          <a:p>
            <a:r>
              <a:rPr lang="en-GB" sz="3800" dirty="0" smtClean="0">
                <a:latin typeface="Comic Sans MS" panose="030F0702030302020204" pitchFamily="66" charset="0"/>
                <a:cs typeface="SassoonCRInfant"/>
              </a:rPr>
              <a:t>Children choose their lunch daily.</a:t>
            </a:r>
            <a:endParaRPr lang="en-GB" sz="3800" dirty="0">
              <a:latin typeface="Comic Sans MS" panose="030F0702030302020204" pitchFamily="66" charset="0"/>
              <a:cs typeface="SassoonCRInfant"/>
            </a:endParaRPr>
          </a:p>
          <a:p>
            <a:r>
              <a:rPr lang="en-GB" sz="3800" dirty="0" smtClean="0">
                <a:latin typeface="Comic Sans MS" panose="030F0702030302020204" pitchFamily="66" charset="0"/>
                <a:cs typeface="SassoonCRInfant"/>
              </a:rPr>
              <a:t>The lunches are brought to the classroom and the teachers sit with the children whilst they eat.</a:t>
            </a:r>
            <a:endParaRPr lang="en-GB" sz="3800" dirty="0">
              <a:latin typeface="Comic Sans MS" panose="030F0702030302020204" pitchFamily="66" charset="0"/>
              <a:cs typeface="SassoonCRInfant"/>
            </a:endParaRPr>
          </a:p>
          <a:p>
            <a:r>
              <a:rPr lang="en-GB" sz="3800" dirty="0" smtClean="0">
                <a:latin typeface="Comic Sans MS" panose="030F0702030302020204" pitchFamily="66" charset="0"/>
                <a:cs typeface="SassoonCRInfant"/>
              </a:rPr>
              <a:t>Miss McElroy takes the children out with a Lunchtime Supervisor for playtime after lunch</a:t>
            </a:r>
            <a:r>
              <a:rPr lang="en-GB" sz="3800" dirty="0" smtClean="0">
                <a:latin typeface="Comic Sans MS" panose="030F0702030302020204" pitchFamily="66" charset="0"/>
                <a:cs typeface="SassoonCRInfant"/>
              </a:rPr>
              <a:t>.</a:t>
            </a:r>
          </a:p>
          <a:p>
            <a:r>
              <a:rPr lang="en-GB" sz="3800" dirty="0" smtClean="0">
                <a:latin typeface="Comic Sans MS" panose="030F0702030302020204" pitchFamily="66" charset="0"/>
                <a:cs typeface="SassoonCRInfant"/>
              </a:rPr>
              <a:t>Please supply a water bottle each day for your child.</a:t>
            </a:r>
            <a:endParaRPr lang="en-GB" sz="3800" dirty="0" smtClean="0">
              <a:latin typeface="Comic Sans MS" panose="030F0702030302020204" pitchFamily="66" charset="0"/>
              <a:cs typeface="SassoonCRInfant"/>
            </a:endParaRPr>
          </a:p>
          <a:p>
            <a:endParaRPr lang="en-GB" sz="3800" dirty="0">
              <a:latin typeface="Comic Sans MS" panose="030F0702030302020204" pitchFamily="66" charset="0"/>
              <a:cs typeface="SassoonCRInfant"/>
            </a:endParaRPr>
          </a:p>
          <a:p>
            <a:endParaRPr lang="en-GB" sz="3800" dirty="0">
              <a:latin typeface="Comic Sans MS" panose="030F0702030302020204" pitchFamily="66" charset="0"/>
              <a:cs typeface="SassoonCRInfant"/>
            </a:endParaRPr>
          </a:p>
          <a:p>
            <a:endParaRPr lang="en-GB" sz="4300" u="sng" dirty="0">
              <a:latin typeface="SassoonCRInfant"/>
              <a:cs typeface="SassoonCRInfant"/>
            </a:endParaRPr>
          </a:p>
          <a:p>
            <a:endParaRPr lang="en-GB" sz="4300" u="sng" dirty="0">
              <a:latin typeface="SassoonCRInfant"/>
              <a:cs typeface="SassoonCRInfant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72ED9B-8E15-484C-802A-BC4865529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31" y="140368"/>
            <a:ext cx="1401330" cy="138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85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460" y="1291911"/>
            <a:ext cx="8111310" cy="996845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en-GB" sz="11200" u="sng" dirty="0">
              <a:latin typeface="SassoonCRInfant"/>
              <a:cs typeface="SassoonCRInfant"/>
            </a:endParaRPr>
          </a:p>
          <a:p>
            <a:pPr algn="ctr">
              <a:buNone/>
            </a:pPr>
            <a:endParaRPr lang="en-GB" sz="8000" u="sng" dirty="0">
              <a:latin typeface="SassoonCRInfant"/>
              <a:cs typeface="SassoonCRInfant"/>
            </a:endParaRPr>
          </a:p>
          <a:p>
            <a:pPr algn="ctr">
              <a:buNone/>
            </a:pPr>
            <a:endParaRPr lang="en-GB" sz="11200" u="sng" dirty="0">
              <a:latin typeface="SassoonCRInfant"/>
              <a:cs typeface="SassoonCRInfant"/>
            </a:endParaRPr>
          </a:p>
          <a:p>
            <a:pPr algn="ctr">
              <a:buNone/>
            </a:pPr>
            <a:endParaRPr lang="en-GB" sz="11200" u="sng" dirty="0">
              <a:latin typeface="SassoonCRInfant"/>
              <a:cs typeface="SassoonCRInfant"/>
            </a:endParaRPr>
          </a:p>
          <a:p>
            <a:pPr algn="ctr">
              <a:buNone/>
            </a:pPr>
            <a:endParaRPr lang="en-GB" sz="11200" u="sng" dirty="0">
              <a:latin typeface="SassoonCRInfant"/>
              <a:cs typeface="SassoonCRInfant"/>
            </a:endParaRPr>
          </a:p>
          <a:p>
            <a:pPr algn="ctr">
              <a:buNone/>
            </a:pPr>
            <a:endParaRPr lang="en-GB" sz="11200" u="sng" dirty="0">
              <a:latin typeface="SassoonCRInfant"/>
              <a:cs typeface="SassoonCRInfant"/>
            </a:endParaRPr>
          </a:p>
          <a:p>
            <a:pPr algn="ctr">
              <a:buNone/>
            </a:pPr>
            <a:endParaRPr lang="en-GB" sz="11200" u="sng" dirty="0">
              <a:latin typeface="SassoonCRInfant"/>
              <a:cs typeface="SassoonCRInfant"/>
            </a:endParaRPr>
          </a:p>
          <a:p>
            <a:pPr algn="ctr">
              <a:buNone/>
            </a:pPr>
            <a:endParaRPr lang="en-GB" sz="11200" u="sng" dirty="0">
              <a:latin typeface="SassoonCRInfant"/>
              <a:cs typeface="SassoonCRInfant"/>
            </a:endParaRPr>
          </a:p>
          <a:p>
            <a:pPr algn="ctr">
              <a:buNone/>
            </a:pPr>
            <a:endParaRPr lang="en-GB" sz="11200" u="sng" dirty="0">
              <a:latin typeface="SassoonCRInfant"/>
              <a:cs typeface="SassoonCRInfant"/>
            </a:endParaRPr>
          </a:p>
          <a:p>
            <a:pPr>
              <a:buNone/>
            </a:pPr>
            <a:endParaRPr lang="en-GB" sz="11200" dirty="0">
              <a:latin typeface="SassoonCRInfant"/>
              <a:cs typeface="SassoonCRInfan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4571" y="1135628"/>
            <a:ext cx="8059494" cy="703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300" dirty="0">
                <a:latin typeface="SassoonCRInfant"/>
                <a:cs typeface="SassoonCRInfant"/>
              </a:rPr>
              <a:t> </a:t>
            </a:r>
            <a:r>
              <a:rPr lang="en-GB" sz="4300" dirty="0" smtClean="0">
                <a:latin typeface="SassoonCRInfant"/>
                <a:cs typeface="SassoonCRInfant"/>
              </a:rPr>
              <a:t>                    </a:t>
            </a:r>
            <a:r>
              <a:rPr lang="en-GB" sz="3800" dirty="0" smtClean="0">
                <a:latin typeface="Comic Sans MS" panose="030F0702030302020204" pitchFamily="66" charset="0"/>
                <a:cs typeface="SassoonCRInfant"/>
              </a:rPr>
              <a:t>Forest School</a:t>
            </a:r>
            <a:endParaRPr lang="en-GB" sz="3800" dirty="0" smtClean="0">
              <a:latin typeface="Comic Sans MS" panose="030F0702030302020204" pitchFamily="66" charset="0"/>
              <a:cs typeface="SassoonCRInfant"/>
            </a:endParaRPr>
          </a:p>
          <a:p>
            <a:endParaRPr lang="en-GB" sz="3800" dirty="0" smtClean="0">
              <a:latin typeface="Comic Sans MS" panose="030F0702030302020204" pitchFamily="66" charset="0"/>
              <a:cs typeface="SassoonCRInfant"/>
            </a:endParaRPr>
          </a:p>
          <a:p>
            <a:r>
              <a:rPr lang="en-GB" sz="3800" dirty="0" smtClean="0">
                <a:latin typeface="Comic Sans MS" panose="030F0702030302020204" pitchFamily="66" charset="0"/>
                <a:cs typeface="SassoonCRInfant"/>
              </a:rPr>
              <a:t>This will take place up until October half term</a:t>
            </a:r>
            <a:r>
              <a:rPr lang="en-GB" sz="3800" dirty="0" smtClean="0">
                <a:latin typeface="Comic Sans MS" panose="030F0702030302020204" pitchFamily="66" charset="0"/>
                <a:cs typeface="SassoonCRInfant"/>
              </a:rPr>
              <a:t>.</a:t>
            </a:r>
          </a:p>
          <a:p>
            <a:endParaRPr lang="en-GB" sz="3800" dirty="0">
              <a:latin typeface="Comic Sans MS" panose="030F0702030302020204" pitchFamily="66" charset="0"/>
              <a:cs typeface="SassoonCRInfant"/>
            </a:endParaRPr>
          </a:p>
          <a:p>
            <a:r>
              <a:rPr lang="en-GB" sz="3800" dirty="0" smtClean="0">
                <a:latin typeface="Comic Sans MS" panose="030F0702030302020204" pitchFamily="66" charset="0"/>
                <a:cs typeface="SassoonCRInfant"/>
              </a:rPr>
              <a:t>Encourages child led learning and exploration.</a:t>
            </a:r>
            <a:endParaRPr lang="en-GB" sz="3800" dirty="0" smtClean="0">
              <a:latin typeface="Comic Sans MS" panose="030F0702030302020204" pitchFamily="66" charset="0"/>
              <a:cs typeface="SassoonCRInfant"/>
            </a:endParaRPr>
          </a:p>
          <a:p>
            <a:endParaRPr lang="en-GB" sz="3800" dirty="0">
              <a:latin typeface="Comic Sans MS" panose="030F0702030302020204" pitchFamily="66" charset="0"/>
              <a:cs typeface="SassoonCRInfant"/>
            </a:endParaRPr>
          </a:p>
          <a:p>
            <a:endParaRPr lang="en-GB" sz="3800" dirty="0">
              <a:latin typeface="Comic Sans MS" panose="030F0702030302020204" pitchFamily="66" charset="0"/>
              <a:cs typeface="SassoonCRInfant"/>
            </a:endParaRPr>
          </a:p>
          <a:p>
            <a:endParaRPr lang="en-GB" sz="4300" u="sng" dirty="0">
              <a:latin typeface="SassoonCRInfant"/>
              <a:cs typeface="SassoonCRInfant"/>
            </a:endParaRPr>
          </a:p>
          <a:p>
            <a:endParaRPr lang="en-GB" sz="4300" u="sng" dirty="0">
              <a:latin typeface="SassoonCRInfant"/>
              <a:cs typeface="SassoonCRInfant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72ED9B-8E15-484C-802A-BC4865529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31" y="140368"/>
            <a:ext cx="1401330" cy="138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785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45137</TotalTime>
  <Words>336</Words>
  <Application>Microsoft Office PowerPoint</Application>
  <PresentationFormat>On-screen Show (4:3)</PresentationFormat>
  <Paragraphs>104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Comic Sans MS</vt:lpstr>
      <vt:lpstr>SassoonCRInfant</vt:lpstr>
      <vt:lpstr>Office Theme</vt:lpstr>
      <vt:lpstr>PowerPoint Presentation</vt:lpstr>
      <vt:lpstr>Our Day</vt:lpstr>
      <vt:lpstr>Our Curriculum</vt:lpstr>
      <vt:lpstr>Pre-Writing</vt:lpstr>
      <vt:lpstr>Mark Making</vt:lpstr>
      <vt:lpstr>Reading</vt:lpstr>
      <vt:lpstr>Maths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Continue to hang out the correct T shirts</dc:title>
  <dc:creator>J Oliver</dc:creator>
  <cp:lastModifiedBy>Julie Oliver</cp:lastModifiedBy>
  <cp:revision>430</cp:revision>
  <cp:lastPrinted>2016-06-19T15:56:20Z</cp:lastPrinted>
  <dcterms:created xsi:type="dcterms:W3CDTF">2017-09-28T19:12:51Z</dcterms:created>
  <dcterms:modified xsi:type="dcterms:W3CDTF">2023-09-26T17:36:45Z</dcterms:modified>
</cp:coreProperties>
</file>