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56" r:id="rId5"/>
    <p:sldId id="257" r:id="rId6"/>
    <p:sldId id="258" r:id="rId7"/>
    <p:sldId id="262" r:id="rId8"/>
    <p:sldId id="259" r:id="rId9"/>
    <p:sldId id="260" r:id="rId10"/>
    <p:sldId id="261" r:id="rId11"/>
    <p:sldId id="263" r:id="rId12"/>
    <p:sldId id="264" r:id="rId13"/>
    <p:sldId id="270" r:id="rId14"/>
    <p:sldId id="265" r:id="rId15"/>
    <p:sldId id="266"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75E278A-FF0E-49A4-B170-79828D63BBAD}">
          <p14:sldIdLst>
            <p14:sldId id="256"/>
            <p14:sldId id="257"/>
            <p14:sldId id="258"/>
            <p14:sldId id="262"/>
            <p14:sldId id="259"/>
            <p14:sldId id="260"/>
            <p14:sldId id="261"/>
            <p14:sldId id="263"/>
            <p14:sldId id="264"/>
            <p14:sldId id="270"/>
            <p14:sldId id="265"/>
            <p14:sldId id="266"/>
            <p14:sldId id="269"/>
          </p14:sldIdLst>
        </p14:section>
        <p14:section name="Design, Impress, Work Together" id="{B9B51309-D148-4332-87C2-07BE32FBCA3B}">
          <p14:sldIdLst/>
        </p14:section>
        <p14:section name="Learn More" id="{2CC34DB2-6590-42C0-AD4B-A04C6060184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B4A6"/>
    <a:srgbClr val="734F29"/>
    <a:srgbClr val="D24726"/>
    <a:srgbClr val="DD462F"/>
    <a:srgbClr val="AEB785"/>
    <a:srgbClr val="EFD5A2"/>
    <a:srgbClr val="3B3026"/>
    <a:srgbClr val="ECE1CA"/>
    <a:srgbClr val="7955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280" autoAdjust="0"/>
  </p:normalViewPr>
  <p:slideViewPr>
    <p:cSldViewPr snapToGrid="0">
      <p:cViewPr>
        <p:scale>
          <a:sx n="60" d="100"/>
          <a:sy n="60" d="100"/>
        </p:scale>
        <p:origin x="908" y="4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9/26/2023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a:t>
            </a:fld>
            <a:endParaRPr lang="en-US" dirty="0"/>
          </a:p>
        </p:txBody>
      </p:sp>
    </p:spTree>
    <p:extLst>
      <p:ext uri="{BB962C8B-B14F-4D97-AF65-F5344CB8AC3E}">
        <p14:creationId xmlns:p14="http://schemas.microsoft.com/office/powerpoint/2010/main" val="101176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838200" y="2061006"/>
            <a:ext cx="10515600" cy="2387600"/>
          </a:xfrm>
        </p:spPr>
        <p:txBody>
          <a:bodyPr anchor="b">
            <a:normAutofit/>
          </a:bodyPr>
          <a:lstStyle>
            <a:lvl1pPr algn="l">
              <a:defRPr sz="54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38202" y="5110609"/>
            <a:ext cx="6705599" cy="1137793"/>
          </a:xfrm>
        </p:spPr>
        <p:txBody>
          <a:bodyPr>
            <a:normAutofit/>
          </a:bodyPr>
          <a:lstStyle>
            <a:lvl1pPr marL="0" indent="0" algn="l">
              <a:lnSpc>
                <a:spcPct val="150000"/>
              </a:lnSpc>
              <a:spcBef>
                <a:spcPts val="600"/>
              </a:spcBef>
              <a:buNone/>
              <a:defRPr sz="2800">
                <a:solidFill>
                  <a:srgbClr val="D247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EEBAAA-29B5-4AF5-BC5F-7E580C29002D}" type="datetimeFigureOut">
              <a:rPr lang="en-US" smtClean="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dirty="0"/>
          </a:p>
        </p:txBody>
      </p:sp>
      <p:sp>
        <p:nvSpPr>
          <p:cNvPr id="8" name="Rectangle 7"/>
          <p:cNvSpPr/>
          <p:nvPr userDrawn="1"/>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1854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EEBAAA-29B5-4AF5-BC5F-7E580C29002D}" type="datetimeFigureOut">
              <a:rPr lang="en-US" smtClean="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dirty="0"/>
          </a:p>
        </p:txBody>
      </p:sp>
      <p:sp>
        <p:nvSpPr>
          <p:cNvPr id="8" name="Rectangle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596921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Vertical Title 1"/>
          <p:cNvSpPr>
            <a:spLocks noGrp="1"/>
          </p:cNvSpPr>
          <p:nvPr>
            <p:ph type="title" orient="vert"/>
          </p:nvPr>
        </p:nvSpPr>
        <p:spPr>
          <a:xfrm>
            <a:off x="10215419" y="365125"/>
            <a:ext cx="1819564" cy="5811838"/>
          </a:xfrm>
        </p:spPr>
        <p:txBody>
          <a:bodyPr vert="eaVert" anchor="b">
            <a:normAutofit/>
          </a:bodyPr>
          <a:lstStyle>
            <a:lvl1pPr>
              <a:defRPr sz="3600">
                <a:solidFill>
                  <a:schemeClr val="bg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EEBAAA-29B5-4AF5-BC5F-7E580C29002D}" type="datetimeFigureOut">
              <a:rPr lang="en-US" smtClean="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dirty="0"/>
          </a:p>
        </p:txBody>
      </p:sp>
      <p:sp>
        <p:nvSpPr>
          <p:cNvPr id="8" name="Rectangle 7"/>
          <p:cNvSpPr/>
          <p:nvPr userDrawn="1"/>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302266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4434" y="0"/>
            <a:ext cx="10749367" cy="1208868"/>
          </a:xfrm>
        </p:spPr>
        <p:txBody>
          <a:bodyPr anchor="b">
            <a:normAutofit/>
          </a:bodyPr>
          <a:lstStyle>
            <a:lvl1pPr>
              <a:defRPr sz="36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8201" y="1825625"/>
            <a:ext cx="4167753" cy="4351338"/>
          </a:xfrm>
        </p:spPr>
        <p:txBody>
          <a:bodyPr>
            <a:normAutofit/>
          </a:bodyPr>
          <a:lstStyle>
            <a:lvl1pPr marL="0" indent="0">
              <a:lnSpc>
                <a:spcPct val="150000"/>
              </a:lnSpc>
              <a:spcAft>
                <a:spcPts val="1200"/>
              </a:spcAft>
              <a:buNone/>
              <a:defRPr sz="1600">
                <a:solidFill>
                  <a:schemeClr val="bg1">
                    <a:lumMod val="50000"/>
                  </a:schemeClr>
                </a:solidFill>
              </a:defRPr>
            </a:lvl1pPr>
            <a:lvl2pPr>
              <a:lnSpc>
                <a:spcPct val="150000"/>
              </a:lnSpc>
              <a:spcAft>
                <a:spcPts val="1200"/>
              </a:spcAft>
              <a:defRPr sz="1400">
                <a:solidFill>
                  <a:schemeClr val="bg1">
                    <a:lumMod val="50000"/>
                  </a:schemeClr>
                </a:solidFill>
              </a:defRPr>
            </a:lvl2pPr>
            <a:lvl3pPr>
              <a:lnSpc>
                <a:spcPct val="150000"/>
              </a:lnSpc>
              <a:spcAft>
                <a:spcPts val="1200"/>
              </a:spcAft>
              <a:defRPr sz="1200">
                <a:solidFill>
                  <a:schemeClr val="bg1">
                    <a:lumMod val="50000"/>
                  </a:schemeClr>
                </a:solidFill>
              </a:defRPr>
            </a:lvl3pPr>
            <a:lvl4pPr>
              <a:lnSpc>
                <a:spcPct val="150000"/>
              </a:lnSpc>
              <a:spcAft>
                <a:spcPts val="1200"/>
              </a:spcAft>
              <a:defRPr sz="1100">
                <a:solidFill>
                  <a:schemeClr val="bg1">
                    <a:lumMod val="50000"/>
                  </a:schemeClr>
                </a:solidFill>
              </a:defRPr>
            </a:lvl4pPr>
            <a:lvl5pPr>
              <a:lnSpc>
                <a:spcPct val="150000"/>
              </a:lnSpc>
              <a:spcAft>
                <a:spcPts val="1200"/>
              </a:spcAft>
              <a:defRPr sz="1100">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EEBAAA-29B5-4AF5-BC5F-7E580C29002D}" type="datetimeFigureOut">
              <a:rPr lang="en-US" smtClean="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dirty="0"/>
          </a:p>
        </p:txBody>
      </p:sp>
      <p:sp>
        <p:nvSpPr>
          <p:cNvPr id="8" name="Rectangle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1" y="2402238"/>
            <a:ext cx="4508715" cy="2187227"/>
          </a:xfrm>
        </p:spPr>
        <p:txBody>
          <a:bodyPr anchor="ctr">
            <a:noAutofit/>
          </a:bodyPr>
          <a:lstStyle>
            <a:lvl1pPr algn="l">
              <a:defRPr sz="4800">
                <a:solidFill>
                  <a:srgbClr val="D247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323308" y="2402237"/>
            <a:ext cx="5269424" cy="2187226"/>
          </a:xfrm>
        </p:spPr>
        <p:txBody>
          <a:bodyPr anchor="ctr">
            <a:normAutofit/>
          </a:bodyPr>
          <a:lstStyle>
            <a:lvl1pPr marL="0" indent="0">
              <a:lnSpc>
                <a:spcPct val="150000"/>
              </a:lnSpc>
              <a:buNone/>
              <a:defRPr sz="2800">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EEBAAA-29B5-4AF5-BC5F-7E580C29002D}" type="datetimeFigureOut">
              <a:rPr lang="en-US" smtClean="0"/>
              <a:t>9/26/2023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dirty="0"/>
          </a:p>
        </p:txBody>
      </p:sp>
      <p:sp>
        <p:nvSpPr>
          <p:cNvPr id="8" name="Rectangle 7"/>
          <p:cNvSpPr/>
          <p:nvPr userDrawn="1"/>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33565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smtClean="0"/>
              <a:t>Click to edit Master text styles</a:t>
            </a:r>
          </a:p>
          <a:p>
            <a:pPr marL="0" lvl="1" indent="0">
              <a:lnSpc>
                <a:spcPct val="150000"/>
              </a:lnSpc>
              <a:spcAft>
                <a:spcPts val="1200"/>
              </a:spcAft>
              <a:buNone/>
            </a:pPr>
            <a:r>
              <a:rPr lang="en-US" smtClean="0"/>
              <a:t>Second level</a:t>
            </a:r>
          </a:p>
          <a:p>
            <a:pPr marL="0" lvl="2" indent="0">
              <a:lnSpc>
                <a:spcPct val="150000"/>
              </a:lnSpc>
              <a:spcAft>
                <a:spcPts val="1200"/>
              </a:spcAft>
              <a:buNone/>
            </a:pPr>
            <a:r>
              <a:rPr lang="en-US" smtClean="0"/>
              <a:t>Third level</a:t>
            </a:r>
          </a:p>
          <a:p>
            <a:pPr marL="0" lvl="3" indent="0">
              <a:lnSpc>
                <a:spcPct val="150000"/>
              </a:lnSpc>
              <a:spcAft>
                <a:spcPts val="1200"/>
              </a:spcAft>
              <a:buNone/>
            </a:pPr>
            <a:r>
              <a:rPr lang="en-US" smtClean="0"/>
              <a:t>Fourth level</a:t>
            </a:r>
          </a:p>
          <a:p>
            <a:pPr marL="0" lvl="4" indent="0">
              <a:lnSpc>
                <a:spcPct val="150000"/>
              </a:lnSpc>
              <a:spcAft>
                <a:spcPts val="1200"/>
              </a:spcAft>
              <a:buNone/>
            </a:pPr>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smtClean="0"/>
              <a:t>Click to edit Master text styles</a:t>
            </a:r>
          </a:p>
          <a:p>
            <a:pPr marL="0" lvl="1" indent="0">
              <a:lnSpc>
                <a:spcPct val="150000"/>
              </a:lnSpc>
              <a:spcAft>
                <a:spcPts val="1200"/>
              </a:spcAft>
              <a:buNone/>
            </a:pPr>
            <a:r>
              <a:rPr lang="en-US" smtClean="0"/>
              <a:t>Second level</a:t>
            </a:r>
          </a:p>
          <a:p>
            <a:pPr marL="0" lvl="2" indent="0">
              <a:lnSpc>
                <a:spcPct val="150000"/>
              </a:lnSpc>
              <a:spcAft>
                <a:spcPts val="1200"/>
              </a:spcAft>
              <a:buNone/>
            </a:pPr>
            <a:r>
              <a:rPr lang="en-US" smtClean="0"/>
              <a:t>Third level</a:t>
            </a:r>
          </a:p>
          <a:p>
            <a:pPr marL="0" lvl="3" indent="0">
              <a:lnSpc>
                <a:spcPct val="150000"/>
              </a:lnSpc>
              <a:spcAft>
                <a:spcPts val="1200"/>
              </a:spcAft>
              <a:buNone/>
            </a:pPr>
            <a:r>
              <a:rPr lang="en-US" smtClean="0"/>
              <a:t>Fourth level</a:t>
            </a:r>
          </a:p>
          <a:p>
            <a:pPr marL="0" lvl="4" indent="0">
              <a:lnSpc>
                <a:spcPct val="150000"/>
              </a:lnSpc>
              <a:spcAft>
                <a:spcPts val="1200"/>
              </a:spcAft>
              <a:buNone/>
            </a:pPr>
            <a:r>
              <a:rPr lang="en-US" smtClean="0"/>
              <a:t>Fifth level</a:t>
            </a:r>
            <a:endParaRPr lang="en-US"/>
          </a:p>
        </p:txBody>
      </p:sp>
      <p:sp>
        <p:nvSpPr>
          <p:cNvPr id="5" name="Date Placeholder 4"/>
          <p:cNvSpPr>
            <a:spLocks noGrp="1"/>
          </p:cNvSpPr>
          <p:nvPr>
            <p:ph type="dt" sz="half" idx="10"/>
          </p:nvPr>
        </p:nvSpPr>
        <p:spPr/>
        <p:txBody>
          <a:bodyPr/>
          <a:lstStyle/>
          <a:p>
            <a:fld id="{8BEEBAAA-29B5-4AF5-BC5F-7E580C29002D}" type="datetimeFigureOut">
              <a:rPr lang="en-US" smtClean="0"/>
              <a:t>9/26/2023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dirty="0"/>
          </a:p>
        </p:txBody>
      </p:sp>
      <p:sp>
        <p:nvSpPr>
          <p:cNvPr id="9" name="Rectangle 8"/>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2822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0"/>
            <a:ext cx="10737851" cy="1228436"/>
          </a:xfrm>
        </p:spPr>
        <p:txBody>
          <a:bodyPr anchor="b">
            <a:normAutofit/>
          </a:bodyPr>
          <a:lstStyle>
            <a:lvl1pPr>
              <a:defRPr sz="3600">
                <a:solidFill>
                  <a:schemeClr val="bg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831851"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1851" y="2193927"/>
            <a:ext cx="5156200"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smtClean="0"/>
              <a:t>Click to edit Master text styles</a:t>
            </a:r>
          </a:p>
          <a:p>
            <a:pPr marL="0" lvl="1" indent="0">
              <a:lnSpc>
                <a:spcPct val="150000"/>
              </a:lnSpc>
              <a:spcAft>
                <a:spcPts val="1200"/>
              </a:spcAft>
              <a:buNone/>
            </a:pPr>
            <a:r>
              <a:rPr lang="en-US" smtClean="0"/>
              <a:t>Second level</a:t>
            </a:r>
          </a:p>
          <a:p>
            <a:pPr marL="0" lvl="2" indent="0">
              <a:lnSpc>
                <a:spcPct val="150000"/>
              </a:lnSpc>
              <a:spcAft>
                <a:spcPts val="1200"/>
              </a:spcAft>
              <a:buNone/>
            </a:pPr>
            <a:r>
              <a:rPr lang="en-US" smtClean="0"/>
              <a:t>Third level</a:t>
            </a:r>
          </a:p>
          <a:p>
            <a:pPr marL="0" lvl="3" indent="0">
              <a:lnSpc>
                <a:spcPct val="150000"/>
              </a:lnSpc>
              <a:spcAft>
                <a:spcPts val="1200"/>
              </a:spcAft>
              <a:buNone/>
            </a:pPr>
            <a:r>
              <a:rPr lang="en-US" smtClean="0"/>
              <a:t>Fourth level</a:t>
            </a:r>
          </a:p>
          <a:p>
            <a:pPr marL="0" lvl="4" indent="0">
              <a:lnSpc>
                <a:spcPct val="150000"/>
              </a:lnSpc>
              <a:spcAft>
                <a:spcPts val="1200"/>
              </a:spcAft>
              <a:buNone/>
            </a:pPr>
            <a:r>
              <a:rPr lang="en-US" smtClean="0"/>
              <a:t>Fifth level</a:t>
            </a:r>
            <a:endParaRPr lang="en-US" dirty="0"/>
          </a:p>
        </p:txBody>
      </p:sp>
      <p:sp>
        <p:nvSpPr>
          <p:cNvPr id="5" name="Text Placeholder 4"/>
          <p:cNvSpPr>
            <a:spLocks noGrp="1"/>
          </p:cNvSpPr>
          <p:nvPr>
            <p:ph type="body" sz="quarter" idx="3"/>
          </p:nvPr>
        </p:nvSpPr>
        <p:spPr>
          <a:xfrm>
            <a:off x="6189664"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9664" y="2193927"/>
            <a:ext cx="5157787"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smtClean="0"/>
              <a:t>Click to edit Master text styles</a:t>
            </a:r>
          </a:p>
          <a:p>
            <a:pPr marL="0" lvl="1" indent="0">
              <a:lnSpc>
                <a:spcPct val="150000"/>
              </a:lnSpc>
              <a:spcAft>
                <a:spcPts val="1200"/>
              </a:spcAft>
              <a:buNone/>
            </a:pPr>
            <a:r>
              <a:rPr lang="en-US" smtClean="0"/>
              <a:t>Second level</a:t>
            </a:r>
          </a:p>
          <a:p>
            <a:pPr marL="0" lvl="2" indent="0">
              <a:lnSpc>
                <a:spcPct val="150000"/>
              </a:lnSpc>
              <a:spcAft>
                <a:spcPts val="1200"/>
              </a:spcAft>
              <a:buNone/>
            </a:pPr>
            <a:r>
              <a:rPr lang="en-US" smtClean="0"/>
              <a:t>Third level</a:t>
            </a:r>
          </a:p>
          <a:p>
            <a:pPr marL="0" lvl="3" indent="0">
              <a:lnSpc>
                <a:spcPct val="150000"/>
              </a:lnSpc>
              <a:spcAft>
                <a:spcPts val="1200"/>
              </a:spcAft>
              <a:buNone/>
            </a:pPr>
            <a:r>
              <a:rPr lang="en-US" smtClean="0"/>
              <a:t>Fourth level</a:t>
            </a:r>
          </a:p>
          <a:p>
            <a:pPr marL="0" lvl="4" indent="0">
              <a:lnSpc>
                <a:spcPct val="150000"/>
              </a:lnSpc>
              <a:spcAft>
                <a:spcPts val="1200"/>
              </a:spcAft>
              <a:buNone/>
            </a:pPr>
            <a:r>
              <a:rPr lang="en-US" smtClean="0"/>
              <a:t>Fifth level</a:t>
            </a:r>
            <a:endParaRPr lang="en-US"/>
          </a:p>
        </p:txBody>
      </p:sp>
      <p:sp>
        <p:nvSpPr>
          <p:cNvPr id="7" name="Date Placeholder 6"/>
          <p:cNvSpPr>
            <a:spLocks noGrp="1"/>
          </p:cNvSpPr>
          <p:nvPr>
            <p:ph type="dt" sz="half" idx="10"/>
          </p:nvPr>
        </p:nvSpPr>
        <p:spPr/>
        <p:txBody>
          <a:bodyPr/>
          <a:lstStyle/>
          <a:p>
            <a:fld id="{8BEEBAAA-29B5-4AF5-BC5F-7E580C29002D}" type="datetimeFigureOut">
              <a:rPr lang="en-US" smtClean="0"/>
              <a:t>9/26/2023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60EDB8-5305-433F-BE41-D7A86D811DB3}" type="slidenum">
              <a:rPr lang="en-US" smtClean="0"/>
              <a:t>‹#›</a:t>
            </a:fld>
            <a:endParaRPr lang="en-US" dirty="0"/>
          </a:p>
        </p:txBody>
      </p:sp>
      <p:sp>
        <p:nvSpPr>
          <p:cNvPr id="11" name="Rectangle 10"/>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06029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BEEBAAA-29B5-4AF5-BC5F-7E580C29002D}" type="datetimeFigureOut">
              <a:rPr lang="en-US" smtClean="0"/>
              <a:t>9/26/2023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60EDB8-5305-433F-BE41-D7A86D811DB3}" type="slidenum">
              <a:rPr lang="en-US" smtClean="0"/>
              <a:t>‹#›</a:t>
            </a:fld>
            <a:endParaRPr lang="en-US" dirty="0"/>
          </a:p>
        </p:txBody>
      </p:sp>
      <p:sp>
        <p:nvSpPr>
          <p:cNvPr id="7" name="Rectangle 6"/>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00814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EBAAA-29B5-4AF5-BC5F-7E580C29002D}" type="datetimeFigureOut">
              <a:rPr lang="en-US" smtClean="0"/>
              <a:t>9/26/2023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60EDB8-5305-433F-BE41-D7A86D811DB3}" type="slidenum">
              <a:rPr lang="en-US" smtClean="0"/>
              <a:t>‹#›</a:t>
            </a:fld>
            <a:endParaRPr lang="en-US" dirty="0"/>
          </a:p>
        </p:txBody>
      </p:sp>
    </p:spTree>
    <p:extLst>
      <p:ext uri="{BB962C8B-B14F-4D97-AF65-F5344CB8AC3E}">
        <p14:creationId xmlns:p14="http://schemas.microsoft.com/office/powerpoint/2010/main" val="4037432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smtClean="0"/>
              <a:t>Click to edit Master text styles</a:t>
            </a:r>
          </a:p>
          <a:p>
            <a:pPr marL="0" lvl="1" indent="0">
              <a:lnSpc>
                <a:spcPct val="150000"/>
              </a:lnSpc>
              <a:spcAft>
                <a:spcPts val="1200"/>
              </a:spcAft>
              <a:buNone/>
            </a:pPr>
            <a:r>
              <a:rPr lang="en-US" smtClean="0"/>
              <a:t>Second level</a:t>
            </a:r>
          </a:p>
          <a:p>
            <a:pPr marL="0" lvl="2" indent="0">
              <a:lnSpc>
                <a:spcPct val="150000"/>
              </a:lnSpc>
              <a:spcAft>
                <a:spcPts val="1200"/>
              </a:spcAft>
              <a:buNone/>
            </a:pPr>
            <a:r>
              <a:rPr lang="en-US" smtClean="0"/>
              <a:t>Third level</a:t>
            </a:r>
          </a:p>
          <a:p>
            <a:pPr marL="0" lvl="3" indent="0">
              <a:lnSpc>
                <a:spcPct val="150000"/>
              </a:lnSpc>
              <a:spcAft>
                <a:spcPts val="1200"/>
              </a:spcAft>
              <a:buNone/>
            </a:pPr>
            <a:r>
              <a:rPr lang="en-US" smtClean="0"/>
              <a:t>Fourth level</a:t>
            </a:r>
          </a:p>
          <a:p>
            <a:pPr marL="0" lvl="4" indent="0">
              <a:lnSpc>
                <a:spcPct val="150000"/>
              </a:lnSpc>
              <a:spcAft>
                <a:spcPts val="1200"/>
              </a:spcAft>
              <a:buNone/>
            </a:pPr>
            <a:r>
              <a:rPr lang="en-US" smtClean="0"/>
              <a:t>Fifth level</a:t>
            </a:r>
            <a:endParaRPr lang="en-US"/>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EEBAAA-29B5-4AF5-BC5F-7E580C29002D}" type="datetimeFigureOut">
              <a:rPr lang="en-US" smtClean="0"/>
              <a:t>9/26/2023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dirty="0"/>
          </a:p>
        </p:txBody>
      </p:sp>
    </p:spTree>
    <p:extLst>
      <p:ext uri="{BB962C8B-B14F-4D97-AF65-F5344CB8AC3E}">
        <p14:creationId xmlns:p14="http://schemas.microsoft.com/office/powerpoint/2010/main" val="178419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EEBAAA-29B5-4AF5-BC5F-7E580C29002D}" type="datetimeFigureOut">
              <a:rPr lang="en-US" smtClean="0"/>
              <a:t>9/26/2023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dirty="0"/>
          </a:p>
        </p:txBody>
      </p:sp>
    </p:spTree>
    <p:extLst>
      <p:ext uri="{BB962C8B-B14F-4D97-AF65-F5344CB8AC3E}">
        <p14:creationId xmlns:p14="http://schemas.microsoft.com/office/powerpoint/2010/main" val="316109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EBAAA-29B5-4AF5-BC5F-7E580C29002D}" type="datetimeFigureOut">
              <a:rPr lang="en-US" smtClean="0"/>
              <a:t>9/26/2023</a:t>
            </a:fld>
            <a:endParaRPr lang="en-US" dirty="0"/>
          </a:p>
        </p:txBody>
      </p:sp>
      <p:sp>
        <p:nvSpPr>
          <p:cNvPr id="5" name="Footer Placeholder 4"/>
          <p:cNvSpPr>
            <a:spLocks noGrp="1"/>
          </p:cNvSpPr>
          <p:nvPr>
            <p:ph type="ftr" sz="quarter" idx="3"/>
          </p:nvPr>
        </p:nvSpPr>
        <p:spPr>
          <a:xfrm>
            <a:off x="4648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077200" y="6356352"/>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0EDB8-5305-433F-BE41-D7A86D811DB3}" type="slidenum">
              <a:rPr lang="en-US" smtClean="0"/>
              <a:t>‹#›</a:t>
            </a:fld>
            <a:endParaRPr lang="en-US" dirty="0"/>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2596" y="2022370"/>
            <a:ext cx="10515600" cy="2387600"/>
          </a:xfrm>
        </p:spPr>
        <p:txBody>
          <a:bodyPr/>
          <a:lstStyle/>
          <a:p>
            <a:pPr algn="ctr"/>
            <a:r>
              <a:rPr lang="en-US" dirty="0" smtClean="0">
                <a:latin typeface="Comic Sans MS" panose="030F0702030302020204" pitchFamily="66" charset="0"/>
              </a:rPr>
              <a:t>Welcome to Owl Class 2022-2023</a:t>
            </a:r>
            <a:endParaRPr lang="en-US" dirty="0">
              <a:latin typeface="Comic Sans MS" panose="030F0702030302020204" pitchFamily="66" charset="0"/>
            </a:endParaRPr>
          </a:p>
        </p:txBody>
      </p:sp>
      <p:pic>
        <p:nvPicPr>
          <p:cNvPr id="8" name="Picture 7"/>
          <p:cNvPicPr>
            <a:picLocks noChangeAspect="1"/>
          </p:cNvPicPr>
          <p:nvPr/>
        </p:nvPicPr>
        <p:blipFill>
          <a:blip r:embed="rId3"/>
          <a:stretch>
            <a:fillRect/>
          </a:stretch>
        </p:blipFill>
        <p:spPr>
          <a:xfrm>
            <a:off x="2380209" y="4481882"/>
            <a:ext cx="7560374" cy="2376118"/>
          </a:xfrm>
          <a:prstGeom prst="rect">
            <a:avLst/>
          </a:prstGeom>
        </p:spPr>
      </p:pic>
    </p:spTree>
    <p:extLst>
      <p:ext uri="{BB962C8B-B14F-4D97-AF65-F5344CB8AC3E}">
        <p14:creationId xmlns:p14="http://schemas.microsoft.com/office/powerpoint/2010/main" val="2471807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Owl Class weekly timetable</a:t>
            </a:r>
            <a:endParaRPr lang="en-GB" dirty="0"/>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2"/>
          <a:stretch>
            <a:fillRect/>
          </a:stretch>
        </p:blipFill>
        <p:spPr>
          <a:xfrm>
            <a:off x="1446914" y="1431007"/>
            <a:ext cx="8792240" cy="5426993"/>
          </a:xfrm>
          <a:prstGeom prst="rect">
            <a:avLst/>
          </a:prstGeom>
        </p:spPr>
      </p:pic>
    </p:spTree>
    <p:extLst>
      <p:ext uri="{BB962C8B-B14F-4D97-AF65-F5344CB8AC3E}">
        <p14:creationId xmlns:p14="http://schemas.microsoft.com/office/powerpoint/2010/main" val="3084323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Termly overviews </a:t>
            </a:r>
            <a:endParaRPr lang="en-GB" dirty="0">
              <a:latin typeface="Comic Sans MS" panose="030F0702030302020204" pitchFamily="66" charset="0"/>
            </a:endParaRPr>
          </a:p>
        </p:txBody>
      </p:sp>
      <p:sp>
        <p:nvSpPr>
          <p:cNvPr id="5" name="TextBox 4"/>
          <p:cNvSpPr txBox="1"/>
          <p:nvPr/>
        </p:nvSpPr>
        <p:spPr>
          <a:xfrm>
            <a:off x="8023538" y="1664756"/>
            <a:ext cx="3825025" cy="3785652"/>
          </a:xfrm>
          <a:prstGeom prst="rect">
            <a:avLst/>
          </a:prstGeom>
          <a:noFill/>
        </p:spPr>
        <p:txBody>
          <a:bodyPr wrap="square" rtlCol="0">
            <a:spAutoFit/>
          </a:bodyPr>
          <a:lstStyle/>
          <a:p>
            <a:r>
              <a:rPr lang="en-GB" sz="2400" dirty="0" smtClean="0">
                <a:latin typeface="Comic Sans MS" panose="030F0702030302020204" pitchFamily="66" charset="0"/>
              </a:rPr>
              <a:t>At the beginning of each term you will be sent an overview showing what topics are being taught in each subject for that term.</a:t>
            </a:r>
          </a:p>
          <a:p>
            <a:endParaRPr lang="en-GB" sz="2400" dirty="0">
              <a:latin typeface="Comic Sans MS" panose="030F0702030302020204" pitchFamily="66" charset="0"/>
            </a:endParaRPr>
          </a:p>
          <a:p>
            <a:endParaRPr lang="en-GB" sz="2400" dirty="0" smtClean="0">
              <a:latin typeface="Comic Sans MS" panose="030F0702030302020204" pitchFamily="66" charset="0"/>
            </a:endParaRPr>
          </a:p>
          <a:p>
            <a:endParaRPr lang="en-GB" sz="2400" dirty="0" smtClean="0">
              <a:latin typeface="Comic Sans MS" panose="030F0702030302020204" pitchFamily="66" charset="0"/>
            </a:endParaRPr>
          </a:p>
          <a:p>
            <a:endParaRPr lang="en-GB" sz="24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1337506" y="1496290"/>
            <a:ext cx="3844095" cy="5259981"/>
          </a:xfrm>
          <a:prstGeom prst="rect">
            <a:avLst/>
          </a:prstGeom>
        </p:spPr>
      </p:pic>
    </p:spTree>
    <p:extLst>
      <p:ext uri="{BB962C8B-B14F-4D97-AF65-F5344CB8AC3E}">
        <p14:creationId xmlns:p14="http://schemas.microsoft.com/office/powerpoint/2010/main" val="2077900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Any questions?</a:t>
            </a:r>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rot="163918">
            <a:off x="4483945" y="1906075"/>
            <a:ext cx="2990344" cy="4393506"/>
          </a:xfrm>
          <a:prstGeom prst="rect">
            <a:avLst/>
          </a:prstGeom>
        </p:spPr>
      </p:pic>
    </p:spTree>
    <p:extLst>
      <p:ext uri="{BB962C8B-B14F-4D97-AF65-F5344CB8AC3E}">
        <p14:creationId xmlns:p14="http://schemas.microsoft.com/office/powerpoint/2010/main" val="2669362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6372" y="1854557"/>
            <a:ext cx="9800823" cy="2308324"/>
          </a:xfrm>
          <a:prstGeom prst="rect">
            <a:avLst/>
          </a:prstGeom>
          <a:noFill/>
        </p:spPr>
        <p:txBody>
          <a:bodyPr wrap="square" rtlCol="0">
            <a:spAutoFit/>
          </a:bodyPr>
          <a:lstStyle/>
          <a:p>
            <a:r>
              <a:rPr lang="en-GB" sz="4800" dirty="0" smtClean="0">
                <a:latin typeface="Comic Sans MS" panose="030F0702030302020204" pitchFamily="66" charset="0"/>
              </a:rPr>
              <a:t>Thank you for taking the time to join us this afternoon! As always your support is much appreciated.</a:t>
            </a:r>
            <a:endParaRPr lang="en-GB" sz="4800" dirty="0">
              <a:latin typeface="Comic Sans MS" panose="030F0702030302020204" pitchFamily="66" charset="0"/>
            </a:endParaRPr>
          </a:p>
        </p:txBody>
      </p:sp>
      <p:pic>
        <p:nvPicPr>
          <p:cNvPr id="3074" name="Picture 2" descr="The Smiley Face (Yes, That One) Is Getting An Animated Show | IndieW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9997" y="4420377"/>
            <a:ext cx="3051264" cy="213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389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Introductions…</a:t>
            </a:r>
            <a:endParaRPr lang="en-GB" dirty="0">
              <a:latin typeface="Comic Sans MS" panose="030F0702030302020204" pitchFamily="66" charset="0"/>
            </a:endParaRPr>
          </a:p>
        </p:txBody>
      </p:sp>
      <p:sp>
        <p:nvSpPr>
          <p:cNvPr id="4" name="TextBox 3"/>
          <p:cNvSpPr txBox="1"/>
          <p:nvPr/>
        </p:nvSpPr>
        <p:spPr>
          <a:xfrm>
            <a:off x="368408" y="5442590"/>
            <a:ext cx="3734873" cy="523220"/>
          </a:xfrm>
          <a:prstGeom prst="rect">
            <a:avLst/>
          </a:prstGeom>
          <a:noFill/>
        </p:spPr>
        <p:txBody>
          <a:bodyPr wrap="square" rtlCol="0">
            <a:spAutoFit/>
          </a:bodyPr>
          <a:lstStyle/>
          <a:p>
            <a:r>
              <a:rPr lang="en-GB" sz="2800" dirty="0" smtClean="0">
                <a:latin typeface="Comic Sans MS" panose="030F0702030302020204" pitchFamily="66" charset="0"/>
              </a:rPr>
              <a:t>Mr Garrod</a:t>
            </a:r>
          </a:p>
        </p:txBody>
      </p:sp>
      <p:sp>
        <p:nvSpPr>
          <p:cNvPr id="5" name="TextBox 4"/>
          <p:cNvSpPr txBox="1"/>
          <p:nvPr/>
        </p:nvSpPr>
        <p:spPr>
          <a:xfrm>
            <a:off x="2855678" y="5447763"/>
            <a:ext cx="3734873" cy="523220"/>
          </a:xfrm>
          <a:prstGeom prst="rect">
            <a:avLst/>
          </a:prstGeom>
          <a:noFill/>
        </p:spPr>
        <p:txBody>
          <a:bodyPr wrap="square" rtlCol="0">
            <a:spAutoFit/>
          </a:bodyPr>
          <a:lstStyle/>
          <a:p>
            <a:r>
              <a:rPr lang="en-GB" sz="2800" dirty="0" smtClean="0">
                <a:latin typeface="Comic Sans MS" panose="030F0702030302020204" pitchFamily="66" charset="0"/>
              </a:rPr>
              <a:t>Mrs Davies</a:t>
            </a:r>
            <a:endParaRPr lang="en-GB" sz="2800" dirty="0">
              <a:latin typeface="Comic Sans MS" panose="030F0702030302020204" pitchFamily="66" charset="0"/>
            </a:endParaRPr>
          </a:p>
        </p:txBody>
      </p:sp>
      <p:sp>
        <p:nvSpPr>
          <p:cNvPr id="7" name="TextBox 6"/>
          <p:cNvSpPr txBox="1"/>
          <p:nvPr/>
        </p:nvSpPr>
        <p:spPr>
          <a:xfrm>
            <a:off x="6168898" y="5452258"/>
            <a:ext cx="3734873" cy="523220"/>
          </a:xfrm>
          <a:prstGeom prst="rect">
            <a:avLst/>
          </a:prstGeom>
          <a:noFill/>
        </p:spPr>
        <p:txBody>
          <a:bodyPr wrap="square" rtlCol="0">
            <a:spAutoFit/>
          </a:bodyPr>
          <a:lstStyle/>
          <a:p>
            <a:r>
              <a:rPr lang="en-GB" sz="2800" dirty="0" smtClean="0">
                <a:latin typeface="Comic Sans MS" panose="030F0702030302020204" pitchFamily="66" charset="0"/>
              </a:rPr>
              <a:t>Miss </a:t>
            </a:r>
            <a:r>
              <a:rPr lang="en-GB" sz="2800" dirty="0" err="1" smtClean="0">
                <a:latin typeface="Comic Sans MS" panose="030F0702030302020204" pitchFamily="66" charset="0"/>
              </a:rPr>
              <a:t>Mclarney</a:t>
            </a:r>
            <a:endParaRPr lang="en-GB" sz="2800" dirty="0">
              <a:latin typeface="Comic Sans MS" panose="030F0702030302020204" pitchFamily="66" charset="0"/>
            </a:endParaRPr>
          </a:p>
        </p:txBody>
      </p:sp>
      <p:pic>
        <p:nvPicPr>
          <p:cNvPr id="9" name="Picture 8"/>
          <p:cNvPicPr>
            <a:picLocks noChangeAspect="1"/>
          </p:cNvPicPr>
          <p:nvPr/>
        </p:nvPicPr>
        <p:blipFill>
          <a:blip r:embed="rId2"/>
          <a:stretch>
            <a:fillRect/>
          </a:stretch>
        </p:blipFill>
        <p:spPr>
          <a:xfrm>
            <a:off x="2855678" y="1508006"/>
            <a:ext cx="2954818" cy="3939757"/>
          </a:xfrm>
          <a:prstGeom prst="rect">
            <a:avLst/>
          </a:prstGeom>
        </p:spPr>
      </p:pic>
      <p:pic>
        <p:nvPicPr>
          <p:cNvPr id="3" name="Picture 2"/>
          <p:cNvPicPr>
            <a:picLocks noChangeAspect="1"/>
          </p:cNvPicPr>
          <p:nvPr/>
        </p:nvPicPr>
        <p:blipFill>
          <a:blip r:embed="rId3"/>
          <a:stretch>
            <a:fillRect/>
          </a:stretch>
        </p:blipFill>
        <p:spPr>
          <a:xfrm>
            <a:off x="598214" y="1508007"/>
            <a:ext cx="1713665" cy="3912560"/>
          </a:xfrm>
          <a:prstGeom prst="rect">
            <a:avLst/>
          </a:prstGeom>
        </p:spPr>
      </p:pic>
      <p:sp>
        <p:nvSpPr>
          <p:cNvPr id="10" name="TextBox 9"/>
          <p:cNvSpPr txBox="1"/>
          <p:nvPr/>
        </p:nvSpPr>
        <p:spPr>
          <a:xfrm>
            <a:off x="9225736" y="5442590"/>
            <a:ext cx="3734873" cy="523220"/>
          </a:xfrm>
          <a:prstGeom prst="rect">
            <a:avLst/>
          </a:prstGeom>
          <a:noFill/>
        </p:spPr>
        <p:txBody>
          <a:bodyPr wrap="square" rtlCol="0">
            <a:spAutoFit/>
          </a:bodyPr>
          <a:lstStyle/>
          <a:p>
            <a:r>
              <a:rPr lang="en-GB" sz="2800" dirty="0" smtClean="0">
                <a:latin typeface="Comic Sans MS" panose="030F0702030302020204" pitchFamily="66" charset="0"/>
              </a:rPr>
              <a:t>Mr Derbyshire</a:t>
            </a:r>
            <a:endParaRPr lang="en-GB" sz="2800" dirty="0">
              <a:latin typeface="Comic Sans MS" panose="030F0702030302020204" pitchFamily="66" charset="0"/>
            </a:endParaRPr>
          </a:p>
        </p:txBody>
      </p:sp>
      <p:pic>
        <p:nvPicPr>
          <p:cNvPr id="11" name="Picture 10"/>
          <p:cNvPicPr>
            <a:picLocks noChangeAspect="1"/>
          </p:cNvPicPr>
          <p:nvPr/>
        </p:nvPicPr>
        <p:blipFill>
          <a:blip r:embed="rId4"/>
          <a:stretch>
            <a:fillRect/>
          </a:stretch>
        </p:blipFill>
        <p:spPr>
          <a:xfrm>
            <a:off x="9482138" y="1508006"/>
            <a:ext cx="2281234" cy="3912561"/>
          </a:xfrm>
          <a:prstGeom prst="rect">
            <a:avLst/>
          </a:prstGeom>
        </p:spPr>
      </p:pic>
      <p:pic>
        <p:nvPicPr>
          <p:cNvPr id="1026" name="Picture 2" descr="Image pre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1866" y="1508007"/>
            <a:ext cx="3012993" cy="3944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547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1671" y="706546"/>
            <a:ext cx="10045521" cy="2554545"/>
          </a:xfrm>
          <a:prstGeom prst="rect">
            <a:avLst/>
          </a:prstGeom>
          <a:noFill/>
        </p:spPr>
        <p:txBody>
          <a:bodyPr wrap="square" rtlCol="0">
            <a:spAutoFit/>
          </a:bodyPr>
          <a:lstStyle/>
          <a:p>
            <a:r>
              <a:rPr lang="en-GB" sz="4000" dirty="0" smtClean="0">
                <a:latin typeface="Comic Sans MS" panose="030F0702030302020204" pitchFamily="66" charset="0"/>
              </a:rPr>
              <a:t>Owl Class is a Key Stage 4 class made up of pupils from both years 10 and 11.</a:t>
            </a:r>
          </a:p>
          <a:p>
            <a:endParaRPr lang="en-GB" sz="4000" dirty="0">
              <a:latin typeface="Comic Sans MS" panose="030F0702030302020204" pitchFamily="66" charset="0"/>
            </a:endParaRPr>
          </a:p>
          <a:p>
            <a:endParaRPr lang="en-GB" sz="4000" dirty="0">
              <a:latin typeface="Comic Sans MS" panose="030F0702030302020204" pitchFamily="66" charset="0"/>
            </a:endParaRPr>
          </a:p>
        </p:txBody>
      </p:sp>
      <p:pic>
        <p:nvPicPr>
          <p:cNvPr id="2050" name="Picture 2" descr="Image pre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1883" y="1983492"/>
            <a:ext cx="6460360" cy="484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640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On arrival…</a:t>
            </a:r>
            <a:endParaRPr lang="en-GB" dirty="0">
              <a:latin typeface="Comic Sans MS" panose="030F0702030302020204" pitchFamily="66" charset="0"/>
            </a:endParaRPr>
          </a:p>
        </p:txBody>
      </p:sp>
      <p:pic>
        <p:nvPicPr>
          <p:cNvPr id="1026" name="Picture 2" descr="81 Cartoon Of The Fancy Tea Cups And Saucers Illustrations &amp;amp; Clip Art -  i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45917">
            <a:off x="84827" y="1588754"/>
            <a:ext cx="2385709" cy="23857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9733141" y="3928526"/>
            <a:ext cx="1895475" cy="2581275"/>
          </a:xfrm>
          <a:prstGeom prst="rect">
            <a:avLst/>
          </a:prstGeom>
        </p:spPr>
      </p:pic>
      <p:sp>
        <p:nvSpPr>
          <p:cNvPr id="5" name="TextBox 4"/>
          <p:cNvSpPr txBox="1"/>
          <p:nvPr/>
        </p:nvSpPr>
        <p:spPr>
          <a:xfrm>
            <a:off x="2163651" y="1918952"/>
            <a:ext cx="7328079" cy="4832092"/>
          </a:xfrm>
          <a:prstGeom prst="rect">
            <a:avLst/>
          </a:prstGeom>
          <a:noFill/>
        </p:spPr>
        <p:txBody>
          <a:bodyPr wrap="square" rtlCol="0">
            <a:spAutoFit/>
          </a:bodyPr>
          <a:lstStyle/>
          <a:p>
            <a:r>
              <a:rPr lang="en-GB" sz="2800" dirty="0" smtClean="0">
                <a:latin typeface="Comic Sans MS" panose="030F0702030302020204" pitchFamily="66" charset="0"/>
              </a:rPr>
              <a:t>Toast and cold drinks are available on arrival. Cold drinks include water or sugar free squash.</a:t>
            </a:r>
          </a:p>
          <a:p>
            <a:endParaRPr lang="en-GB" sz="2800" dirty="0" smtClean="0">
              <a:latin typeface="Comic Sans MS" panose="030F0702030302020204" pitchFamily="66" charset="0"/>
            </a:endParaRPr>
          </a:p>
          <a:p>
            <a:r>
              <a:rPr lang="en-GB" sz="2800" dirty="0" smtClean="0">
                <a:latin typeface="Comic Sans MS" panose="030F0702030302020204" pitchFamily="66" charset="0"/>
              </a:rPr>
              <a:t>Pupils can bring a cup/water bottle to leave in school however we do have spares.</a:t>
            </a:r>
          </a:p>
          <a:p>
            <a:endParaRPr lang="en-GB" sz="2800" dirty="0">
              <a:latin typeface="Comic Sans MS" panose="030F0702030302020204" pitchFamily="66" charset="0"/>
            </a:endParaRPr>
          </a:p>
          <a:p>
            <a:r>
              <a:rPr lang="en-GB" sz="2800" dirty="0" smtClean="0">
                <a:latin typeface="Comic Sans MS" panose="030F0702030302020204" pitchFamily="66" charset="0"/>
              </a:rPr>
              <a:t>A contribution of £1 per week towards this cost (included in snack money) is received with thanks as school do not fund this.</a:t>
            </a:r>
            <a:endParaRPr lang="en-GB" sz="2800" dirty="0">
              <a:latin typeface="Comic Sans MS" panose="030F0702030302020204" pitchFamily="66" charset="0"/>
            </a:endParaRPr>
          </a:p>
        </p:txBody>
      </p:sp>
    </p:spTree>
    <p:extLst>
      <p:ext uri="{BB962C8B-B14F-4D97-AF65-F5344CB8AC3E}">
        <p14:creationId xmlns:p14="http://schemas.microsoft.com/office/powerpoint/2010/main" val="119339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Equipment</a:t>
            </a:r>
            <a:endParaRPr lang="en-GB" dirty="0">
              <a:latin typeface="Comic Sans MS" panose="030F0702030302020204" pitchFamily="66" charset="0"/>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rot="458175">
            <a:off x="10359414" y="1678674"/>
            <a:ext cx="1377661" cy="1079434"/>
          </a:xfrm>
          <a:prstGeom prst="rect">
            <a:avLst/>
          </a:prstGeom>
        </p:spPr>
      </p:pic>
      <p:sp>
        <p:nvSpPr>
          <p:cNvPr id="5" name="TextBox 4"/>
          <p:cNvSpPr txBox="1"/>
          <p:nvPr/>
        </p:nvSpPr>
        <p:spPr>
          <a:xfrm>
            <a:off x="604434" y="1924334"/>
            <a:ext cx="10573082" cy="4524315"/>
          </a:xfrm>
          <a:prstGeom prst="rect">
            <a:avLst/>
          </a:prstGeom>
          <a:noFill/>
        </p:spPr>
        <p:txBody>
          <a:bodyPr wrap="square" rtlCol="0">
            <a:spAutoFit/>
          </a:bodyPr>
          <a:lstStyle/>
          <a:p>
            <a:r>
              <a:rPr lang="en-GB" sz="3600" dirty="0" smtClean="0">
                <a:latin typeface="Comic Sans MS" panose="030F0702030302020204" pitchFamily="66" charset="0"/>
              </a:rPr>
              <a:t>All equipment is provided by school. Pupils each have their own pencil pot which contains everything that they could possibly need in class.</a:t>
            </a:r>
          </a:p>
          <a:p>
            <a:endParaRPr lang="en-GB" sz="3600" dirty="0">
              <a:latin typeface="Comic Sans MS" panose="030F0702030302020204" pitchFamily="66" charset="0"/>
            </a:endParaRPr>
          </a:p>
          <a:p>
            <a:r>
              <a:rPr lang="en-GB" sz="3600" dirty="0" smtClean="0">
                <a:latin typeface="Comic Sans MS" panose="030F0702030302020204" pitchFamily="66" charset="0"/>
              </a:rPr>
              <a:t>Due to Covid-19 we would prefer that pupils do not bring in personal stationary items from home.</a:t>
            </a:r>
            <a:endParaRPr lang="en-GB" sz="3600" dirty="0">
              <a:latin typeface="Comic Sans MS" panose="030F0702030302020204" pitchFamily="66" charset="0"/>
            </a:endParaRPr>
          </a:p>
        </p:txBody>
      </p:sp>
    </p:spTree>
    <p:extLst>
      <p:ext uri="{BB962C8B-B14F-4D97-AF65-F5344CB8AC3E}">
        <p14:creationId xmlns:p14="http://schemas.microsoft.com/office/powerpoint/2010/main" val="2153259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What should pupils bring to school daily?</a:t>
            </a:r>
            <a:endParaRPr lang="en-GB" dirty="0">
              <a:latin typeface="Comic Sans MS" panose="030F0702030302020204" pitchFamily="66" charset="0"/>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rot="21359047">
            <a:off x="1081457" y="2251880"/>
            <a:ext cx="1061242" cy="1095953"/>
          </a:xfrm>
          <a:prstGeom prst="rect">
            <a:avLst/>
          </a:prstGeom>
        </p:spPr>
      </p:pic>
      <p:sp>
        <p:nvSpPr>
          <p:cNvPr id="5" name="TextBox 4"/>
          <p:cNvSpPr txBox="1"/>
          <p:nvPr/>
        </p:nvSpPr>
        <p:spPr>
          <a:xfrm>
            <a:off x="2593075" y="1943110"/>
            <a:ext cx="8488907" cy="1323439"/>
          </a:xfrm>
          <a:prstGeom prst="rect">
            <a:avLst/>
          </a:prstGeom>
          <a:noFill/>
        </p:spPr>
        <p:txBody>
          <a:bodyPr wrap="square" rtlCol="0">
            <a:spAutoFit/>
          </a:bodyPr>
          <a:lstStyle/>
          <a:p>
            <a:endParaRPr lang="en-GB" sz="2000" dirty="0">
              <a:latin typeface="Comic Sans MS" panose="030F0702030302020204" pitchFamily="66" charset="0"/>
            </a:endParaRPr>
          </a:p>
          <a:p>
            <a:r>
              <a:rPr lang="en-GB" sz="2000" dirty="0" smtClean="0">
                <a:latin typeface="Comic Sans MS" panose="030F0702030302020204" pitchFamily="66" charset="0"/>
              </a:rPr>
              <a:t>The children have a school/home communication book. Please feel free to write any notes to class staff in here. Staff will also use planners to pass on any messages home, please check these daily.</a:t>
            </a:r>
            <a:endParaRPr lang="en-GB" sz="2000" dirty="0">
              <a:latin typeface="Comic Sans MS" panose="030F0702030302020204" pitchFamily="66" charset="0"/>
            </a:endParaRP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rot="386013">
            <a:off x="1044383" y="4176216"/>
            <a:ext cx="1071392" cy="906784"/>
          </a:xfrm>
          <a:prstGeom prst="rect">
            <a:avLst/>
          </a:prstGeom>
        </p:spPr>
      </p:pic>
      <p:sp>
        <p:nvSpPr>
          <p:cNvPr id="8" name="TextBox 7"/>
          <p:cNvSpPr txBox="1"/>
          <p:nvPr/>
        </p:nvSpPr>
        <p:spPr>
          <a:xfrm>
            <a:off x="2688609" y="3890944"/>
            <a:ext cx="8665192" cy="1477328"/>
          </a:xfrm>
          <a:prstGeom prst="rect">
            <a:avLst/>
          </a:prstGeom>
          <a:noFill/>
        </p:spPr>
        <p:txBody>
          <a:bodyPr wrap="square" rtlCol="0">
            <a:spAutoFit/>
          </a:bodyPr>
          <a:lstStyle/>
          <a:p>
            <a:r>
              <a:rPr lang="en-GB" dirty="0" smtClean="0">
                <a:latin typeface="Comic Sans MS" panose="030F0702030302020204" pitchFamily="66" charset="0"/>
              </a:rPr>
              <a:t>Reading books and records are given in line with pupils phonics assessments. We aim to read with your child on a 1:1 basis </a:t>
            </a:r>
            <a:r>
              <a:rPr lang="en-GB" dirty="0" smtClean="0">
                <a:latin typeface="Comic Sans MS" panose="030F0702030302020204" pitchFamily="66" charset="0"/>
              </a:rPr>
              <a:t>2x </a:t>
            </a:r>
            <a:r>
              <a:rPr lang="en-GB" dirty="0" smtClean="0">
                <a:latin typeface="Comic Sans MS" panose="030F0702030302020204" pitchFamily="66" charset="0"/>
              </a:rPr>
              <a:t>each week. Please record in the reading record when you have read with your child at home.</a:t>
            </a:r>
          </a:p>
          <a:p>
            <a:endParaRPr lang="en-GB" dirty="0">
              <a:latin typeface="Comic Sans MS" panose="030F0702030302020204" pitchFamily="66" charset="0"/>
            </a:endParaRPr>
          </a:p>
          <a:p>
            <a:r>
              <a:rPr lang="en-GB" dirty="0" smtClean="0">
                <a:latin typeface="Comic Sans MS" panose="030F0702030302020204" pitchFamily="66" charset="0"/>
              </a:rPr>
              <a:t>Books will be changed as required. </a:t>
            </a:r>
            <a:endParaRPr lang="en-GB" dirty="0">
              <a:latin typeface="Comic Sans MS" panose="030F0702030302020204" pitchFamily="66" charset="0"/>
            </a:endParaRPr>
          </a:p>
        </p:txBody>
      </p:sp>
      <p:pic>
        <p:nvPicPr>
          <p:cNvPr id="11" name="Picture 10"/>
          <p:cNvPicPr/>
          <p:nvPr/>
        </p:nvPicPr>
        <p:blipFill>
          <a:blip r:embed="rId4">
            <a:extLst>
              <a:ext uri="{28A0092B-C50C-407E-A947-70E740481C1C}">
                <a14:useLocalDpi xmlns:a14="http://schemas.microsoft.com/office/drawing/2010/main" val="0"/>
              </a:ext>
            </a:extLst>
          </a:blip>
          <a:stretch>
            <a:fillRect/>
          </a:stretch>
        </p:blipFill>
        <p:spPr>
          <a:xfrm>
            <a:off x="1044383" y="5918719"/>
            <a:ext cx="959115" cy="791005"/>
          </a:xfrm>
          <a:prstGeom prst="rect">
            <a:avLst/>
          </a:prstGeom>
        </p:spPr>
      </p:pic>
      <p:sp>
        <p:nvSpPr>
          <p:cNvPr id="10" name="TextBox 9"/>
          <p:cNvSpPr txBox="1"/>
          <p:nvPr/>
        </p:nvSpPr>
        <p:spPr>
          <a:xfrm>
            <a:off x="2593075" y="6129555"/>
            <a:ext cx="5076967" cy="369332"/>
          </a:xfrm>
          <a:prstGeom prst="rect">
            <a:avLst/>
          </a:prstGeom>
          <a:noFill/>
        </p:spPr>
        <p:txBody>
          <a:bodyPr wrap="square" rtlCol="0">
            <a:spAutoFit/>
          </a:bodyPr>
          <a:lstStyle/>
          <a:p>
            <a:r>
              <a:rPr lang="en-GB" dirty="0" smtClean="0">
                <a:latin typeface="Comic Sans MS" panose="030F0702030302020204" pitchFamily="66" charset="0"/>
              </a:rPr>
              <a:t>Water bottles.</a:t>
            </a:r>
            <a:endParaRPr lang="en-GB" dirty="0">
              <a:latin typeface="Comic Sans MS" panose="030F0702030302020204" pitchFamily="66" charset="0"/>
            </a:endParaRPr>
          </a:p>
        </p:txBody>
      </p:sp>
    </p:spTree>
    <p:extLst>
      <p:ext uri="{BB962C8B-B14F-4D97-AF65-F5344CB8AC3E}">
        <p14:creationId xmlns:p14="http://schemas.microsoft.com/office/powerpoint/2010/main" val="1775588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Spellings and homework</a:t>
            </a:r>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94536" y="1774936"/>
            <a:ext cx="7610475" cy="4467225"/>
          </a:xfrm>
          <a:prstGeom prst="rect">
            <a:avLst/>
          </a:prstGeom>
        </p:spPr>
      </p:pic>
      <p:sp>
        <p:nvSpPr>
          <p:cNvPr id="5" name="TextBox 4"/>
          <p:cNvSpPr txBox="1"/>
          <p:nvPr/>
        </p:nvSpPr>
        <p:spPr>
          <a:xfrm>
            <a:off x="8113689" y="1596981"/>
            <a:ext cx="3683358" cy="3970318"/>
          </a:xfrm>
          <a:prstGeom prst="rect">
            <a:avLst/>
          </a:prstGeom>
          <a:noFill/>
        </p:spPr>
        <p:txBody>
          <a:bodyPr wrap="square" rtlCol="0">
            <a:spAutoFit/>
          </a:bodyPr>
          <a:lstStyle/>
          <a:p>
            <a:r>
              <a:rPr lang="en-GB" dirty="0" smtClean="0">
                <a:latin typeface="Comic Sans MS" panose="030F0702030302020204" pitchFamily="66" charset="0"/>
              </a:rPr>
              <a:t>Weekly spellings will be sent home on a Monday</a:t>
            </a:r>
            <a:r>
              <a:rPr lang="en-GB" dirty="0">
                <a:latin typeface="Comic Sans MS" panose="030F0702030302020204" pitchFamily="66" charset="0"/>
              </a:rPr>
              <a:t>.</a:t>
            </a:r>
            <a:endParaRPr lang="en-GB" dirty="0" smtClean="0">
              <a:latin typeface="Comic Sans MS" panose="030F0702030302020204" pitchFamily="66" charset="0"/>
            </a:endParaRPr>
          </a:p>
          <a:p>
            <a:r>
              <a:rPr lang="en-GB" dirty="0" smtClean="0">
                <a:latin typeface="Comic Sans MS" panose="030F0702030302020204" pitchFamily="66" charset="0"/>
              </a:rPr>
              <a:t>Pupils will have the opportunity to practise these in class each morning but should also practise at home using look, cover, write and check. Staff can also provide other ways of practising these to be used at home.</a:t>
            </a:r>
          </a:p>
          <a:p>
            <a:endParaRPr lang="en-GB" dirty="0">
              <a:latin typeface="Comic Sans MS" panose="030F0702030302020204" pitchFamily="66" charset="0"/>
            </a:endParaRPr>
          </a:p>
          <a:p>
            <a:r>
              <a:rPr lang="en-GB" dirty="0" smtClean="0">
                <a:latin typeface="Comic Sans MS" panose="030F0702030302020204" pitchFamily="66" charset="0"/>
              </a:rPr>
              <a:t>English and Maths (alternate) homework is sent home every Friday. Pupils should return this on a Monday morning.</a:t>
            </a:r>
            <a:endParaRPr lang="en-GB" dirty="0">
              <a:latin typeface="Comic Sans MS" panose="030F0702030302020204" pitchFamily="66" charset="0"/>
            </a:endParaRPr>
          </a:p>
        </p:txBody>
      </p:sp>
    </p:spTree>
    <p:extLst>
      <p:ext uri="{BB962C8B-B14F-4D97-AF65-F5344CB8AC3E}">
        <p14:creationId xmlns:p14="http://schemas.microsoft.com/office/powerpoint/2010/main" val="3484139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PE, </a:t>
            </a:r>
            <a:r>
              <a:rPr lang="en-GB" dirty="0" smtClean="0">
                <a:latin typeface="Comic Sans MS" panose="030F0702030302020204" pitchFamily="66" charset="0"/>
              </a:rPr>
              <a:t>Art and Music</a:t>
            </a:r>
            <a:endParaRPr lang="en-GB" dirty="0">
              <a:latin typeface="Comic Sans MS" panose="030F0702030302020204" pitchFamily="66" charset="0"/>
            </a:endParaRPr>
          </a:p>
        </p:txBody>
      </p:sp>
      <p:sp>
        <p:nvSpPr>
          <p:cNvPr id="8" name="TextBox 7"/>
          <p:cNvSpPr txBox="1"/>
          <p:nvPr/>
        </p:nvSpPr>
        <p:spPr>
          <a:xfrm>
            <a:off x="331230" y="3311755"/>
            <a:ext cx="2924185" cy="923330"/>
          </a:xfrm>
          <a:prstGeom prst="rect">
            <a:avLst/>
          </a:prstGeom>
          <a:noFill/>
        </p:spPr>
        <p:txBody>
          <a:bodyPr wrap="square" rtlCol="0">
            <a:spAutoFit/>
          </a:bodyPr>
          <a:lstStyle/>
          <a:p>
            <a:pPr algn="ctr"/>
            <a:r>
              <a:rPr lang="en-GB" dirty="0" smtClean="0">
                <a:latin typeface="Comic Sans MS" panose="030F0702030302020204" pitchFamily="66" charset="0"/>
              </a:rPr>
              <a:t>PE – </a:t>
            </a:r>
            <a:r>
              <a:rPr lang="en-GB" dirty="0" smtClean="0">
                <a:latin typeface="Comic Sans MS" panose="030F0702030302020204" pitchFamily="66" charset="0"/>
              </a:rPr>
              <a:t>Thursday</a:t>
            </a:r>
            <a:endParaRPr lang="en-GB" dirty="0" smtClean="0">
              <a:latin typeface="Comic Sans MS" panose="030F0702030302020204" pitchFamily="66" charset="0"/>
            </a:endParaRPr>
          </a:p>
          <a:p>
            <a:pPr algn="ctr"/>
            <a:r>
              <a:rPr lang="en-GB" dirty="0" smtClean="0">
                <a:latin typeface="Comic Sans MS" panose="030F0702030302020204" pitchFamily="66" charset="0"/>
              </a:rPr>
              <a:t>Isaac Williams (Warrington Wolves)</a:t>
            </a:r>
            <a:r>
              <a:rPr lang="en-GB" dirty="0" smtClean="0">
                <a:latin typeface="Comic Sans MS" panose="030F0702030302020204" pitchFamily="66" charset="0"/>
              </a:rPr>
              <a:t> </a:t>
            </a:r>
            <a:endParaRPr lang="en-GB" dirty="0">
              <a:latin typeface="Comic Sans MS" panose="030F0702030302020204" pitchFamily="66" charset="0"/>
            </a:endParaRPr>
          </a:p>
        </p:txBody>
      </p:sp>
      <p:sp>
        <p:nvSpPr>
          <p:cNvPr id="10" name="TextBox 9"/>
          <p:cNvSpPr txBox="1"/>
          <p:nvPr/>
        </p:nvSpPr>
        <p:spPr>
          <a:xfrm>
            <a:off x="2220769" y="4504489"/>
            <a:ext cx="4907825" cy="2246769"/>
          </a:xfrm>
          <a:prstGeom prst="rect">
            <a:avLst/>
          </a:prstGeom>
          <a:noFill/>
        </p:spPr>
        <p:txBody>
          <a:bodyPr wrap="square" rtlCol="0">
            <a:spAutoFit/>
          </a:bodyPr>
          <a:lstStyle/>
          <a:p>
            <a:r>
              <a:rPr lang="en-GB" sz="2800" dirty="0" smtClean="0">
                <a:latin typeface="Comic Sans MS" panose="030F0702030302020204" pitchFamily="66" charset="0"/>
              </a:rPr>
              <a:t>Pupils should come to school in their PE every </a:t>
            </a:r>
            <a:r>
              <a:rPr lang="en-GB" sz="2800" dirty="0" smtClean="0">
                <a:latin typeface="Comic Sans MS" panose="030F0702030302020204" pitchFamily="66" charset="0"/>
              </a:rPr>
              <a:t>Thursday. </a:t>
            </a:r>
            <a:r>
              <a:rPr lang="en-GB" sz="2800" dirty="0" smtClean="0">
                <a:latin typeface="Comic Sans MS" panose="030F0702030302020204" pitchFamily="66" charset="0"/>
              </a:rPr>
              <a:t>Reminder that PE kit is dark tracksuit bottoms and a white t-shirt.</a:t>
            </a:r>
            <a:endParaRPr lang="en-GB" sz="2800" dirty="0">
              <a:latin typeface="Comic Sans MS" panose="030F0702030302020204" pitchFamily="66" charset="0"/>
            </a:endParaRPr>
          </a:p>
        </p:txBody>
      </p:sp>
      <p:pic>
        <p:nvPicPr>
          <p:cNvPr id="2050" name="Picture 2" descr="P.E Kit &amp;amp; P.E. Days – Pumpherston and Uphall Station CPS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30" y="5030302"/>
            <a:ext cx="1827771" cy="15828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663887" y="1457552"/>
            <a:ext cx="4029075" cy="1266825"/>
          </a:xfrm>
          <a:prstGeom prst="rect">
            <a:avLst/>
          </a:prstGeom>
        </p:spPr>
      </p:pic>
      <p:sp>
        <p:nvSpPr>
          <p:cNvPr id="11" name="TextBox 10"/>
          <p:cNvSpPr txBox="1"/>
          <p:nvPr/>
        </p:nvSpPr>
        <p:spPr>
          <a:xfrm>
            <a:off x="8668748" y="2833399"/>
            <a:ext cx="2924185" cy="646331"/>
          </a:xfrm>
          <a:prstGeom prst="rect">
            <a:avLst/>
          </a:prstGeom>
          <a:noFill/>
        </p:spPr>
        <p:txBody>
          <a:bodyPr wrap="square" rtlCol="0">
            <a:spAutoFit/>
          </a:bodyPr>
          <a:lstStyle/>
          <a:p>
            <a:pPr algn="ctr"/>
            <a:r>
              <a:rPr lang="en-GB" dirty="0" smtClean="0">
                <a:latin typeface="Comic Sans MS" panose="030F0702030302020204" pitchFamily="66" charset="0"/>
              </a:rPr>
              <a:t>Art – Wednesday</a:t>
            </a:r>
          </a:p>
          <a:p>
            <a:pPr algn="ctr"/>
            <a:r>
              <a:rPr lang="en-GB" dirty="0" smtClean="0">
                <a:latin typeface="Comic Sans MS" panose="030F0702030302020204" pitchFamily="66" charset="0"/>
              </a:rPr>
              <a:t>Mrs </a:t>
            </a:r>
            <a:r>
              <a:rPr lang="en-GB" dirty="0" err="1" smtClean="0">
                <a:latin typeface="Comic Sans MS" panose="030F0702030302020204" pitchFamily="66" charset="0"/>
              </a:rPr>
              <a:t>Fernyhough</a:t>
            </a:r>
            <a:endParaRPr lang="en-GB" dirty="0">
              <a:latin typeface="Comic Sans MS" panose="030F0702030302020204" pitchFamily="66" charset="0"/>
            </a:endParaRPr>
          </a:p>
        </p:txBody>
      </p:sp>
      <p:pic>
        <p:nvPicPr>
          <p:cNvPr id="3074" name="Picture 2" descr="Warrington Wolves Foundation team memb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491" y="1457552"/>
            <a:ext cx="2615662" cy="18491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7657622" y="3861374"/>
            <a:ext cx="4362450" cy="1476375"/>
          </a:xfrm>
          <a:prstGeom prst="rect">
            <a:avLst/>
          </a:prstGeom>
        </p:spPr>
      </p:pic>
      <p:sp>
        <p:nvSpPr>
          <p:cNvPr id="14" name="TextBox 13"/>
          <p:cNvSpPr txBox="1"/>
          <p:nvPr/>
        </p:nvSpPr>
        <p:spPr>
          <a:xfrm>
            <a:off x="8216331" y="5485905"/>
            <a:ext cx="2924185" cy="646331"/>
          </a:xfrm>
          <a:prstGeom prst="rect">
            <a:avLst/>
          </a:prstGeom>
          <a:noFill/>
        </p:spPr>
        <p:txBody>
          <a:bodyPr wrap="square" rtlCol="0">
            <a:spAutoFit/>
          </a:bodyPr>
          <a:lstStyle/>
          <a:p>
            <a:pPr algn="ctr"/>
            <a:r>
              <a:rPr lang="en-GB" dirty="0" smtClean="0">
                <a:latin typeface="Comic Sans MS" panose="030F0702030302020204" pitchFamily="66" charset="0"/>
              </a:rPr>
              <a:t>Music – Friday</a:t>
            </a:r>
          </a:p>
          <a:p>
            <a:pPr algn="ctr"/>
            <a:r>
              <a:rPr lang="en-GB" dirty="0" smtClean="0">
                <a:latin typeface="Comic Sans MS" panose="030F0702030302020204" pitchFamily="66" charset="0"/>
              </a:rPr>
              <a:t>Mrs Friend</a:t>
            </a:r>
            <a:endParaRPr lang="en-GB" dirty="0">
              <a:latin typeface="Comic Sans MS" panose="030F0702030302020204" pitchFamily="66" charset="0"/>
            </a:endParaRPr>
          </a:p>
        </p:txBody>
      </p:sp>
    </p:spTree>
    <p:extLst>
      <p:ext uri="{BB962C8B-B14F-4D97-AF65-F5344CB8AC3E}">
        <p14:creationId xmlns:p14="http://schemas.microsoft.com/office/powerpoint/2010/main" val="3121627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810142"/>
            <a:ext cx="7050284" cy="4141348"/>
          </a:xfrm>
          <a:prstGeom prst="rect">
            <a:avLst/>
          </a:prstGeom>
        </p:spPr>
      </p:pic>
      <p:sp>
        <p:nvSpPr>
          <p:cNvPr id="2" name="Title 1"/>
          <p:cNvSpPr>
            <a:spLocks noGrp="1"/>
          </p:cNvSpPr>
          <p:nvPr>
            <p:ph type="title"/>
          </p:nvPr>
        </p:nvSpPr>
        <p:spPr/>
        <p:txBody>
          <a:bodyPr/>
          <a:lstStyle/>
          <a:p>
            <a:r>
              <a:rPr lang="en-GB" dirty="0" smtClean="0">
                <a:latin typeface="Comic Sans MS" panose="030F0702030302020204" pitchFamily="66" charset="0"/>
              </a:rPr>
              <a:t>Owl Curriculum</a:t>
            </a:r>
            <a:endParaRPr lang="en-GB" dirty="0">
              <a:latin typeface="Comic Sans MS" panose="030F0702030302020204" pitchFamily="66" charset="0"/>
            </a:endParaRPr>
          </a:p>
        </p:txBody>
      </p:sp>
      <p:sp>
        <p:nvSpPr>
          <p:cNvPr id="6" name="TextBox 5"/>
          <p:cNvSpPr txBox="1"/>
          <p:nvPr/>
        </p:nvSpPr>
        <p:spPr>
          <a:xfrm>
            <a:off x="6928834" y="1533465"/>
            <a:ext cx="4893972" cy="4093428"/>
          </a:xfrm>
          <a:prstGeom prst="rect">
            <a:avLst/>
          </a:prstGeom>
          <a:noFill/>
        </p:spPr>
        <p:txBody>
          <a:bodyPr wrap="square" rtlCol="0">
            <a:spAutoFit/>
          </a:bodyPr>
          <a:lstStyle/>
          <a:p>
            <a:r>
              <a:rPr lang="en-GB" sz="2000" dirty="0" smtClean="0">
                <a:latin typeface="Comic Sans MS" panose="030F0702030302020204" pitchFamily="66" charset="0"/>
              </a:rPr>
              <a:t>The Owl curriculum includes all statutory subjects at Key Stage 4. This includes English, Maths, Science, Computing, Physical Education and PSHE.</a:t>
            </a:r>
          </a:p>
          <a:p>
            <a:endParaRPr lang="en-GB" sz="2000" dirty="0">
              <a:latin typeface="Comic Sans MS" panose="030F0702030302020204" pitchFamily="66" charset="0"/>
            </a:endParaRPr>
          </a:p>
          <a:p>
            <a:r>
              <a:rPr lang="en-GB" sz="2000" dirty="0" smtClean="0">
                <a:latin typeface="Comic Sans MS" panose="030F0702030302020204" pitchFamily="66" charset="0"/>
              </a:rPr>
              <a:t>In addition to this pupils are taught ASDAN. </a:t>
            </a:r>
          </a:p>
          <a:p>
            <a:endParaRPr lang="en-GB" sz="2000" dirty="0">
              <a:latin typeface="Comic Sans MS" panose="030F0702030302020204" pitchFamily="66" charset="0"/>
            </a:endParaRPr>
          </a:p>
          <a:p>
            <a:r>
              <a:rPr lang="en-GB" sz="2000" dirty="0" smtClean="0">
                <a:latin typeface="Comic Sans MS" panose="030F0702030302020204" pitchFamily="66" charset="0"/>
              </a:rPr>
              <a:t>ASDAN includes short courses which aim to develop personal, independent living and employability skills for young people with additional needs.</a:t>
            </a:r>
            <a:endParaRPr lang="en-GB" sz="2000" dirty="0">
              <a:latin typeface="Comic Sans MS" panose="030F0702030302020204" pitchFamily="66" charset="0"/>
            </a:endParaRPr>
          </a:p>
        </p:txBody>
      </p:sp>
    </p:spTree>
    <p:extLst>
      <p:ext uri="{BB962C8B-B14F-4D97-AF65-F5344CB8AC3E}">
        <p14:creationId xmlns:p14="http://schemas.microsoft.com/office/powerpoint/2010/main" val="901345637"/>
      </p:ext>
    </p:extLst>
  </p:cSld>
  <p:clrMapOvr>
    <a:masterClrMapping/>
  </p:clrMapOvr>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come to PowerPoint.potx" id="{43699C43-EC89-4A55-9A99-3FD944590577}" vid="{3C36ED3A-1C33-4ECB-8650-37D568EF45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1584528</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2012-06-20T23:39:00+00:00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TP102923943</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843282</LocLastLocAttemptVersionLookup>
    <IsSearchable xmlns="4873beb7-5857-4685-be1f-d57550cc96cc">true</IsSearchable>
    <TemplateTemplateType xmlns="4873beb7-5857-4685-be1f-d57550cc96cc">PowerPoint Template - Slideshow Launch</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LocMarketGroupTiers2 xmlns="4873beb7-5857-4685-be1f-d57550cc96cc" xsi:nil="true"/>
    <APAuthor xmlns="4873beb7-5857-4685-be1f-d57550cc96cc">
      <UserInfo>
        <DisplayName>REDMOND\v-sa</DisplayName>
        <AccountId>2467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3EE7759-C66F-4EA4-9863-7EBA32518D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70C04F-E7AC-41AB-9C6D-1B1BB88BFF7F}">
  <ds:schemaRefs>
    <ds:schemaRef ds:uri="http://schemas.openxmlformats.org/package/2006/metadata/core-properties"/>
    <ds:schemaRef ds:uri="http://schemas.microsoft.com/office/infopath/2007/PartnerControls"/>
    <ds:schemaRef ds:uri="4873beb7-5857-4685-be1f-d57550cc96cc"/>
    <ds:schemaRef ds:uri="http://purl.org/dc/elements/1.1/"/>
    <ds:schemaRef ds:uri="http://purl.org/dc/dcmitype/"/>
    <ds:schemaRef ds:uri="http://www.w3.org/XML/1998/namespace"/>
    <ds:schemaRef ds:uri="http://schemas.microsoft.com/office/2006/documentManagement/typ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C3DEC53A-9DF1-4780-BE92-17E971B7A9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Welcome to PowerPoint 2013</Template>
  <TotalTime>552</TotalTime>
  <Words>482</Words>
  <Application>Microsoft Office PowerPoint</Application>
  <PresentationFormat>Widescreen</PresentationFormat>
  <Paragraphs>51</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Comic Sans MS</vt:lpstr>
      <vt:lpstr>Segoe UI</vt:lpstr>
      <vt:lpstr>Segoe UI Light</vt:lpstr>
      <vt:lpstr>WelcomeDoc</vt:lpstr>
      <vt:lpstr>Welcome to Owl Class 2022-2023</vt:lpstr>
      <vt:lpstr>Introductions…</vt:lpstr>
      <vt:lpstr>PowerPoint Presentation</vt:lpstr>
      <vt:lpstr>On arrival…</vt:lpstr>
      <vt:lpstr>Equipment</vt:lpstr>
      <vt:lpstr>What should pupils bring to school daily?</vt:lpstr>
      <vt:lpstr>Spellings and homework</vt:lpstr>
      <vt:lpstr>PE, Art and Music</vt:lpstr>
      <vt:lpstr>Owl Curriculum</vt:lpstr>
      <vt:lpstr>Owl Class weekly timetable</vt:lpstr>
      <vt:lpstr>Termly overviews </vt:lpstr>
      <vt:lpstr>Any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Q3 2021-2022</dc:title>
  <dc:creator>Teacher</dc:creator>
  <cp:keywords/>
  <cp:lastModifiedBy>Adam Garrod</cp:lastModifiedBy>
  <cp:revision>24</cp:revision>
  <dcterms:created xsi:type="dcterms:W3CDTF">2021-09-18T20:35:27Z</dcterms:created>
  <dcterms:modified xsi:type="dcterms:W3CDTF">2023-09-26T12:27:31Z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_TemplateID">
    <vt:lpwstr>TC029239449991</vt:lpwstr>
  </property>
  <property fmtid="{D5CDD505-2E9C-101B-9397-08002B2CF9AE}" pid="4" name="ContentTypeId">
    <vt:lpwstr>0x0101006EDDDB5EE6D98C44930B742096920B300400F5B6D36B3EF94B4E9A635CDF2A18F5B8</vt:lpwstr>
  </property>
  <property fmtid="{D5CDD505-2E9C-101B-9397-08002B2CF9AE}" pid="5" name="FeatureTags">
    <vt:lpwstr/>
  </property>
  <property fmtid="{D5CDD505-2E9C-101B-9397-08002B2CF9AE}" pid="6" name="LocalizationTags">
    <vt:lpwstr/>
  </property>
  <property fmtid="{D5CDD505-2E9C-101B-9397-08002B2CF9AE}" pid="7" name="ScenarioTags">
    <vt:lpwstr/>
  </property>
  <property fmtid="{D5CDD505-2E9C-101B-9397-08002B2CF9AE}" pid="8" name="CampaignTags">
    <vt:lpwstr/>
  </property>
</Properties>
</file>