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8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3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2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9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6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8B1C-BCF3-4ACC-810F-BB2E5E7AA3AA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AFAA-DA02-4550-BD97-1FEAC992D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266700"/>
            <a:ext cx="83439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u="sng" smtClean="0">
                <a:solidFill>
                  <a:srgbClr val="000000"/>
                </a:solidFill>
                <a:latin typeface="Arial - 48"/>
              </a:rPr>
              <a:t>Welcome to Rabbit Class</a:t>
            </a:r>
            <a:endParaRPr lang="en-GB" sz="2400" u="sng">
              <a:solidFill>
                <a:srgbClr val="000000"/>
              </a:solidFill>
              <a:latin typeface="Arial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3742271" cy="10926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Chance to say hello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Lessons taught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Break, lunch, assembly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Class rules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Questions </a:t>
            </a:r>
            <a:endParaRPr lang="en-GB" sz="130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82696" y="1312414"/>
            <a:ext cx="6378448" cy="3149830"/>
          </a:xfrm>
          <a:custGeom>
            <a:avLst/>
            <a:gdLst/>
            <a:ahLst/>
            <a:cxnLst/>
            <a:rect l="0" t="0" r="0" b="0"/>
            <a:pathLst>
              <a:path w="6378448" h="3149830">
                <a:moveTo>
                  <a:pt x="1063075" y="0"/>
                </a:moveTo>
                <a:lnTo>
                  <a:pt x="5421229" y="0"/>
                </a:lnTo>
                <a:lnTo>
                  <a:pt x="5527987" y="10723"/>
                </a:lnTo>
                <a:lnTo>
                  <a:pt x="5718887" y="36637"/>
                </a:lnTo>
                <a:lnTo>
                  <a:pt x="5899836" y="89357"/>
                </a:lnTo>
                <a:lnTo>
                  <a:pt x="5984881" y="115270"/>
                </a:lnTo>
                <a:lnTo>
                  <a:pt x="6134165" y="188990"/>
                </a:lnTo>
                <a:lnTo>
                  <a:pt x="6240021" y="272985"/>
                </a:lnTo>
                <a:lnTo>
                  <a:pt x="6293400" y="320345"/>
                </a:lnTo>
                <a:lnTo>
                  <a:pt x="6346781" y="414616"/>
                </a:lnTo>
                <a:lnTo>
                  <a:pt x="6367590" y="467336"/>
                </a:lnTo>
                <a:lnTo>
                  <a:pt x="6367590" y="493250"/>
                </a:lnTo>
                <a:lnTo>
                  <a:pt x="6378447" y="524972"/>
                </a:lnTo>
                <a:lnTo>
                  <a:pt x="6378447" y="2624858"/>
                </a:lnTo>
                <a:lnTo>
                  <a:pt x="6367590" y="2651218"/>
                </a:lnTo>
                <a:lnTo>
                  <a:pt x="6367590" y="2677578"/>
                </a:lnTo>
                <a:lnTo>
                  <a:pt x="6346781" y="2729851"/>
                </a:lnTo>
                <a:lnTo>
                  <a:pt x="6293400" y="2824123"/>
                </a:lnTo>
                <a:lnTo>
                  <a:pt x="6187546" y="2913480"/>
                </a:lnTo>
                <a:lnTo>
                  <a:pt x="6134165" y="2955478"/>
                </a:lnTo>
                <a:lnTo>
                  <a:pt x="5984881" y="3029198"/>
                </a:lnTo>
                <a:lnTo>
                  <a:pt x="5814789" y="3081471"/>
                </a:lnTo>
                <a:lnTo>
                  <a:pt x="5718887" y="3107831"/>
                </a:lnTo>
                <a:lnTo>
                  <a:pt x="5527987" y="3134191"/>
                </a:lnTo>
                <a:lnTo>
                  <a:pt x="5421229" y="3144468"/>
                </a:lnTo>
                <a:lnTo>
                  <a:pt x="5368751" y="3144468"/>
                </a:lnTo>
                <a:lnTo>
                  <a:pt x="5315372" y="3149829"/>
                </a:lnTo>
                <a:lnTo>
                  <a:pt x="1063075" y="3149829"/>
                </a:lnTo>
                <a:lnTo>
                  <a:pt x="998837" y="3144468"/>
                </a:lnTo>
                <a:lnTo>
                  <a:pt x="946363" y="3144468"/>
                </a:lnTo>
                <a:lnTo>
                  <a:pt x="839603" y="3134191"/>
                </a:lnTo>
                <a:lnTo>
                  <a:pt x="648702" y="3107831"/>
                </a:lnTo>
                <a:lnTo>
                  <a:pt x="467752" y="3055111"/>
                </a:lnTo>
                <a:lnTo>
                  <a:pt x="382707" y="3029198"/>
                </a:lnTo>
                <a:lnTo>
                  <a:pt x="234329" y="2955478"/>
                </a:lnTo>
                <a:lnTo>
                  <a:pt x="127570" y="2871483"/>
                </a:lnTo>
                <a:lnTo>
                  <a:pt x="74190" y="2824123"/>
                </a:lnTo>
                <a:lnTo>
                  <a:pt x="21715" y="2729851"/>
                </a:lnTo>
                <a:lnTo>
                  <a:pt x="0" y="2677578"/>
                </a:lnTo>
                <a:lnTo>
                  <a:pt x="0" y="467336"/>
                </a:lnTo>
                <a:lnTo>
                  <a:pt x="21715" y="414616"/>
                </a:lnTo>
                <a:lnTo>
                  <a:pt x="74190" y="320345"/>
                </a:lnTo>
                <a:lnTo>
                  <a:pt x="180950" y="230988"/>
                </a:lnTo>
                <a:lnTo>
                  <a:pt x="234329" y="188990"/>
                </a:lnTo>
                <a:lnTo>
                  <a:pt x="382707" y="115270"/>
                </a:lnTo>
                <a:lnTo>
                  <a:pt x="552799" y="62997"/>
                </a:lnTo>
                <a:lnTo>
                  <a:pt x="648702" y="36637"/>
                </a:lnTo>
                <a:lnTo>
                  <a:pt x="839603" y="10723"/>
                </a:lnTo>
                <a:lnTo>
                  <a:pt x="946363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9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0229" y="476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013329" y="476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134229" y="4132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153529" y="349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81329" y="28389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26029" y="27754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85029" y="27246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55129" y="27500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69620" y="2293239"/>
            <a:ext cx="870635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0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3900"/>
            <a:ext cx="96901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Mr Bennett- teacher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Mrs Dickson and Ms Morris- teaching assistants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Mixed year group in Key Stage 3</a:t>
            </a:r>
            <a:endParaRPr lang="en-GB" sz="14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72873" y="505727"/>
            <a:ext cx="8012728" cy="2346159"/>
          </a:xfrm>
          <a:custGeom>
            <a:avLst/>
            <a:gdLst/>
            <a:ahLst/>
            <a:cxnLst/>
            <a:rect l="0" t="0" r="0" b="0"/>
            <a:pathLst>
              <a:path w="8012728" h="2346159">
                <a:moveTo>
                  <a:pt x="1335455" y="0"/>
                </a:moveTo>
                <a:lnTo>
                  <a:pt x="6810253" y="0"/>
                </a:lnTo>
                <a:lnTo>
                  <a:pt x="6944363" y="7987"/>
                </a:lnTo>
                <a:lnTo>
                  <a:pt x="7184176" y="27288"/>
                </a:lnTo>
                <a:lnTo>
                  <a:pt x="7411486" y="66557"/>
                </a:lnTo>
                <a:lnTo>
                  <a:pt x="7518323" y="85858"/>
                </a:lnTo>
                <a:lnTo>
                  <a:pt x="7705856" y="140769"/>
                </a:lnTo>
                <a:lnTo>
                  <a:pt x="7838834" y="203333"/>
                </a:lnTo>
                <a:lnTo>
                  <a:pt x="7905890" y="238609"/>
                </a:lnTo>
                <a:lnTo>
                  <a:pt x="7972945" y="308827"/>
                </a:lnTo>
                <a:lnTo>
                  <a:pt x="7999087" y="348097"/>
                </a:lnTo>
                <a:lnTo>
                  <a:pt x="7999087" y="367398"/>
                </a:lnTo>
                <a:lnTo>
                  <a:pt x="8012727" y="391025"/>
                </a:lnTo>
                <a:lnTo>
                  <a:pt x="8012727" y="1955132"/>
                </a:lnTo>
                <a:lnTo>
                  <a:pt x="7999087" y="1974766"/>
                </a:lnTo>
                <a:lnTo>
                  <a:pt x="7999087" y="1994401"/>
                </a:lnTo>
                <a:lnTo>
                  <a:pt x="7972945" y="2033337"/>
                </a:lnTo>
                <a:lnTo>
                  <a:pt x="7905890" y="2103555"/>
                </a:lnTo>
                <a:lnTo>
                  <a:pt x="7772914" y="2170114"/>
                </a:lnTo>
                <a:lnTo>
                  <a:pt x="7705856" y="2201395"/>
                </a:lnTo>
                <a:lnTo>
                  <a:pt x="7518323" y="2256306"/>
                </a:lnTo>
                <a:lnTo>
                  <a:pt x="7304649" y="2295242"/>
                </a:lnTo>
                <a:lnTo>
                  <a:pt x="7184176" y="2314876"/>
                </a:lnTo>
                <a:lnTo>
                  <a:pt x="6944363" y="2334510"/>
                </a:lnTo>
                <a:lnTo>
                  <a:pt x="6810253" y="2342164"/>
                </a:lnTo>
                <a:lnTo>
                  <a:pt x="6744330" y="2342164"/>
                </a:lnTo>
                <a:lnTo>
                  <a:pt x="6677272" y="2346158"/>
                </a:lnTo>
                <a:lnTo>
                  <a:pt x="1335455" y="2346158"/>
                </a:lnTo>
                <a:lnTo>
                  <a:pt x="1254759" y="2342164"/>
                </a:lnTo>
                <a:lnTo>
                  <a:pt x="1188840" y="2342164"/>
                </a:lnTo>
                <a:lnTo>
                  <a:pt x="1054725" y="2334510"/>
                </a:lnTo>
                <a:lnTo>
                  <a:pt x="814911" y="2314876"/>
                </a:lnTo>
                <a:lnTo>
                  <a:pt x="587600" y="2275607"/>
                </a:lnTo>
                <a:lnTo>
                  <a:pt x="480764" y="2256306"/>
                </a:lnTo>
                <a:lnTo>
                  <a:pt x="294368" y="2201395"/>
                </a:lnTo>
                <a:lnTo>
                  <a:pt x="160256" y="2138831"/>
                </a:lnTo>
                <a:lnTo>
                  <a:pt x="93199" y="2103555"/>
                </a:lnTo>
                <a:lnTo>
                  <a:pt x="27278" y="2033337"/>
                </a:lnTo>
                <a:lnTo>
                  <a:pt x="0" y="1994401"/>
                </a:lnTo>
                <a:lnTo>
                  <a:pt x="0" y="348097"/>
                </a:lnTo>
                <a:lnTo>
                  <a:pt x="27278" y="308827"/>
                </a:lnTo>
                <a:lnTo>
                  <a:pt x="93199" y="238609"/>
                </a:lnTo>
                <a:lnTo>
                  <a:pt x="227311" y="172050"/>
                </a:lnTo>
                <a:lnTo>
                  <a:pt x="294368" y="140769"/>
                </a:lnTo>
                <a:lnTo>
                  <a:pt x="480764" y="85858"/>
                </a:lnTo>
                <a:lnTo>
                  <a:pt x="694437" y="46922"/>
                </a:lnTo>
                <a:lnTo>
                  <a:pt x="814911" y="27288"/>
                </a:lnTo>
                <a:lnTo>
                  <a:pt x="1054725" y="7987"/>
                </a:lnTo>
                <a:lnTo>
                  <a:pt x="1188840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4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30200"/>
            <a:ext cx="7378700" cy="24622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PSHE- personal hygiene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Maths- four main areas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English- spelling, word level, sentence level, writing tasks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ICT- e-safety and typing skills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History- Vikings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Art- Formal elements and 3D art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DT- Making bags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Spanish- Greetings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Science- natural and electrical light</a:t>
            </a:r>
          </a:p>
          <a:p>
            <a:endParaRPr lang="en-GB" sz="1400" smtClean="0">
              <a:solidFill>
                <a:srgbClr val="000000"/>
              </a:solidFill>
              <a:latin typeface="Arial - 28"/>
            </a:endParaRPr>
          </a:p>
          <a:p>
            <a:endParaRPr lang="en-GB" sz="14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129244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825500"/>
            <a:ext cx="7242632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Reading- Comprehension skills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RE- Different faiths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PE- cricket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New lessons- gardening and music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94696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812800"/>
            <a:ext cx="8775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-Break time is 10:40-10:55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-Feel free to bring a healthy snack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3036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4699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Lunch time is 12:00-1:00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- 12:00-12:30 playing outside or at a club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- 12:30-1:00 in the lunch hall/ pack lunch room</a:t>
            </a: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00" y="3086100"/>
            <a:ext cx="7505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Celebration assembly every Friday morning (pre-recorded)</a:t>
            </a:r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5995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90500"/>
            <a:ext cx="8095996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u="sng" smtClean="0">
                <a:solidFill>
                  <a:srgbClr val="000000"/>
                </a:solidFill>
                <a:latin typeface="Arial - 20"/>
              </a:rPr>
              <a:t>Class Rules </a:t>
            </a:r>
          </a:p>
          <a:p>
            <a:pPr algn="ctr"/>
            <a:r>
              <a:rPr lang="en-GB" sz="1000" u="sng" smtClean="0">
                <a:solidFill>
                  <a:srgbClr val="000000"/>
                </a:solidFill>
                <a:latin typeface="Arial - 20"/>
              </a:rPr>
              <a:t>M</a:t>
            </a:r>
            <a:r>
              <a:rPr lang="en-GB" sz="1000" smtClean="0">
                <a:solidFill>
                  <a:srgbClr val="000000"/>
                </a:solidFill>
                <a:latin typeface="Arial - 20"/>
              </a:rPr>
              <a:t>ade by the children during transition 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In addition to main school rules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helpful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polite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respectful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sensible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In Rabbit Class we encourage as much independence as possible- may be a shock to the system to begin with!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-Home/school book- key messages etc</a:t>
            </a:r>
            <a:endParaRPr lang="en-GB" sz="10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3154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571500"/>
            <a:ext cx="7632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Evidence for Learning 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What your child has been doing at school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46686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00" y="1739900"/>
            <a:ext cx="243979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Questions?</a:t>
            </a:r>
            <a:endParaRPr lang="en-GB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4930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600" y="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51460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800" y="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200" y="242570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800100"/>
            <a:ext cx="110934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</p:spTree>
    <p:extLst>
      <p:ext uri="{BB962C8B-B14F-4D97-AF65-F5344CB8AC3E}">
        <p14:creationId xmlns:p14="http://schemas.microsoft.com/office/powerpoint/2010/main" val="112362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- 48</vt:lpstr>
      <vt:lpstr>Calibri</vt:lpstr>
      <vt:lpstr>Arial - 26</vt:lpstr>
      <vt:lpstr>Arial - 28</vt:lpstr>
      <vt:lpstr>Arial - 20</vt:lpstr>
      <vt:lpstr>Calibri Light</vt:lpstr>
      <vt:lpstr>Arial - 139</vt:lpstr>
      <vt:lpstr>Arial - 36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Bennett</dc:creator>
  <cp:lastModifiedBy>Luke Bennett</cp:lastModifiedBy>
  <cp:revision>1</cp:revision>
  <dcterms:created xsi:type="dcterms:W3CDTF">2023-10-02T15:19:40Z</dcterms:created>
  <dcterms:modified xsi:type="dcterms:W3CDTF">2023-10-02T15:19:46Z</dcterms:modified>
</cp:coreProperties>
</file>