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59" r:id="rId4"/>
    <p:sldId id="262" r:id="rId5"/>
    <p:sldId id="258" r:id="rId6"/>
    <p:sldId id="265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60" autoAdjust="0"/>
    <p:restoredTop sz="94629" autoAdjust="0"/>
  </p:normalViewPr>
  <p:slideViewPr>
    <p:cSldViewPr>
      <p:cViewPr varScale="1">
        <p:scale>
          <a:sx n="116" d="100"/>
          <a:sy n="116" d="100"/>
        </p:scale>
        <p:origin x="108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48A0C-5545-4FC6-8260-43FCC71C66D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8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48A0C-5545-4FC6-8260-43FCC71C66DC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A634-1616-4FC1-80DA-900724ED22C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59" y="44624"/>
            <a:ext cx="2817118" cy="122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0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childline.org.uk/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o2.co.uk/help/nspcc/helpline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052736"/>
            <a:ext cx="8598829" cy="51860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Whilst You Are 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 Home</a:t>
            </a:r>
          </a:p>
          <a:p>
            <a:pPr algn="ctr"/>
            <a:r>
              <a:rPr lang="en-US" sz="36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We are going to stay in touch</a:t>
            </a:r>
          </a:p>
          <a:p>
            <a:pPr algn="ctr"/>
            <a:endParaRPr lang="en-US" sz="14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36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8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3600" b="1" cap="none" spc="0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36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1000" b="1" cap="none" spc="0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3600" b="1" cap="none" spc="0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900" b="1" cap="none" spc="0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endParaRPr lang="en-US" sz="28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12</a:t>
            </a:r>
            <a:r>
              <a:rPr lang="en-US" sz="2800" b="1" baseline="3000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</a:t>
            </a:r>
            <a:r>
              <a:rPr lang="en-US" sz="28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January 2021</a:t>
            </a:r>
            <a:endParaRPr lang="en-US" sz="2800" b="1" cap="none" spc="0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36912"/>
            <a:ext cx="4176464" cy="2951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5243905"/>
            <a:ext cx="4176464" cy="3443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70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22221"/>
            <a:ext cx="8748464" cy="520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288" y="1268760"/>
            <a:ext cx="77620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Positive Message of the Week</a:t>
            </a:r>
            <a:endParaRPr lang="en-US" sz="40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488" y="1484784"/>
            <a:ext cx="783406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pPr algn="ctr"/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Hello everyone, so as you might be aware England has had to go back into national Lockdown and so </a:t>
            </a:r>
            <a:r>
              <a:rPr lang="en-GB" sz="160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this means </a:t>
            </a: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we should not be leaving our homes without a very </a:t>
            </a:r>
            <a:r>
              <a:rPr lang="en-GB" sz="160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good reason - </a:t>
            </a: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like an urgent doctors appointment, buying food or going out locally to exercise once a day. Please remember, it is not safe for you to be going outside to play with other children at the moment.</a:t>
            </a:r>
          </a:p>
          <a:p>
            <a:pPr algn="ctr"/>
            <a:endParaRPr lang="en-GB" sz="16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Remember we have done this before, so we can do it again.</a:t>
            </a:r>
          </a:p>
          <a:p>
            <a:pPr algn="ctr"/>
            <a:endParaRPr lang="en-GB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If you are  worried about anything please remember to talk to someone you trust.</a:t>
            </a:r>
          </a:p>
          <a:p>
            <a:pPr algn="ctr"/>
            <a:endParaRPr lang="en-GB" sz="16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16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1600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GB" sz="16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475656" y="4581128"/>
            <a:ext cx="4397289" cy="1742375"/>
            <a:chOff x="1547664" y="4580186"/>
            <a:chExt cx="4397289" cy="1742375"/>
          </a:xfrm>
        </p:grpSpPr>
        <p:pic>
          <p:nvPicPr>
            <p:cNvPr id="4" name="Over the rainbow vi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2915816" y="4580186"/>
              <a:ext cx="3029137" cy="17423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47664" y="5437422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Click Play - &gt;  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90268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04" y="145389"/>
            <a:ext cx="521328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</a:t>
            </a:r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ersonal </a:t>
            </a:r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</a:t>
            </a:r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essages </a:t>
            </a:r>
            <a:r>
              <a:rPr lang="en-US" sz="40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F</a:t>
            </a:r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rom</a:t>
            </a:r>
          </a:p>
          <a:p>
            <a:pPr algn="ctr"/>
            <a:r>
              <a:rPr lang="en-US" sz="32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Local PCSO</a:t>
            </a:r>
            <a:endParaRPr lang="en-US" sz="32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6196" y="3989338"/>
            <a:ext cx="344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PCSO Tom said…</a:t>
            </a:r>
          </a:p>
          <a:p>
            <a:r>
              <a:rPr lang="en-GB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“</a:t>
            </a:r>
            <a:r>
              <a:rPr lang="en-GB" b="1" dirty="0">
                <a:solidFill>
                  <a:srgbClr val="7030A0"/>
                </a:solidFill>
                <a:latin typeface="Bradley Hand ITC" panose="03070402050302030203" pitchFamily="66" charset="0"/>
              </a:rPr>
              <a:t>H</a:t>
            </a:r>
            <a:r>
              <a:rPr lang="en-GB" b="1" dirty="0" smtClean="0">
                <a:solidFill>
                  <a:srgbClr val="7030A0"/>
                </a:solidFill>
                <a:latin typeface="Bradley Hand ITC" panose="03070402050302030203" pitchFamily="66" charset="0"/>
              </a:rPr>
              <a:t>e hopes you got something nice for Christmas”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611448" y="1986633"/>
            <a:ext cx="23230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PCSO Betha</a:t>
            </a: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aid…</a:t>
            </a:r>
          </a:p>
          <a:p>
            <a:pPr algn="ctr"/>
            <a:r>
              <a:rPr lang="en-GB" dirty="0" smtClean="0">
                <a:solidFill>
                  <a:srgbClr val="FF0000"/>
                </a:solidFill>
              </a:rPr>
              <a:t>“How lovely it was to see all the bright Christmas decorations”.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870" y="537321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PCSO Becky said….”I can’t wait to see all your posters in your windows”.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7" y="5473686"/>
            <a:ext cx="2854752" cy="13843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132168" y="3407443"/>
            <a:ext cx="1344991" cy="1505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31" y="1263858"/>
            <a:ext cx="3024730" cy="1676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96" y="5110338"/>
            <a:ext cx="1569075" cy="1629831"/>
          </a:xfrm>
          <a:prstGeom prst="rect">
            <a:avLst/>
          </a:prstGeom>
        </p:spPr>
      </p:pic>
      <p:pic>
        <p:nvPicPr>
          <p:cNvPr id="7" name="Pc Panda talk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84" y="1371839"/>
            <a:ext cx="3482975" cy="34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9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82174"/>
            <a:ext cx="8280920" cy="720080"/>
          </a:xfrm>
        </p:spPr>
        <p:txBody>
          <a:bodyPr/>
          <a:lstStyle/>
          <a:p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 are all smart children and we want you to remember the Online Safety message.</a:t>
            </a:r>
          </a:p>
          <a:p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Lets all follow our </a:t>
            </a:r>
            <a:r>
              <a:rPr lang="en-GB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Golden Rules</a:t>
            </a:r>
          </a:p>
          <a:p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GB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en-GB" sz="1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n-GB" sz="1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GB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-167434"/>
            <a:ext cx="4849405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000" b="1" dirty="0" smtClean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Online </a:t>
            </a:r>
            <a:r>
              <a:rPr lang="en-US" sz="5400" b="1" dirty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afety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204" y="5949280"/>
            <a:ext cx="1728192" cy="683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3284" y="6585667"/>
            <a:ext cx="245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Twitter @</a:t>
            </a:r>
            <a:r>
              <a:rPr lang="en-GB" sz="1400" dirty="0" err="1" smtClean="0">
                <a:solidFill>
                  <a:srgbClr val="002060"/>
                </a:solidFill>
              </a:rPr>
              <a:t>CheshrieSSYP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7" name="Heart 6"/>
          <p:cNvSpPr/>
          <p:nvPr/>
        </p:nvSpPr>
        <p:spPr>
          <a:xfrm>
            <a:off x="96367" y="1655305"/>
            <a:ext cx="8928992" cy="5143606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36042" y="5093205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Never agree to meet someone you have met Online!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6859" y="2132164"/>
            <a:ext cx="4226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Keep your personal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information</a:t>
            </a:r>
          </a:p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secure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1779" y="2903516"/>
            <a:ext cx="663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Don’t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Baskerville Old Face" panose="02020602080505020303" pitchFamily="18" charset="0"/>
              </a:rPr>
              <a:t>share your passwords with anyone but your trusted adults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20238" y="5739536"/>
            <a:ext cx="329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Never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send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a picture of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  <a:latin typeface="Bradley Hand ITC" panose="03070402050302030203" pitchFamily="66" charset="0"/>
              </a:rPr>
              <a:t>yourself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20238" y="4152458"/>
            <a:ext cx="42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A stranger Online is still a stranger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161761" y="2147275"/>
            <a:ext cx="3984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Don’t keep secrets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from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trusted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adults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648929" y="4615765"/>
            <a:ext cx="475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Think before you post!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971600" y="3742257"/>
            <a:ext cx="688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Never send anything, you wouldn’t say to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someone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in real </a:t>
            </a:r>
            <a:r>
              <a:rPr lang="en-GB" dirty="0" smtClean="0">
                <a:solidFill>
                  <a:schemeClr val="tx2">
                    <a:lumMod val="75000"/>
                  </a:schemeClr>
                </a:solidFill>
              </a:rPr>
              <a:t>life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491138" y="3294431"/>
            <a:ext cx="8408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ts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OK to say NO to Hugs Tickling or Touching. Parts of our body are </a:t>
            </a:r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private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934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07904" y="147215"/>
            <a:ext cx="338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FF0000"/>
                </a:solidFill>
              </a:rPr>
              <a:t>This weeks activity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053" y="3458836"/>
            <a:ext cx="862494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tx2">
                    <a:lumMod val="75000"/>
                  </a:schemeClr>
                </a:solidFill>
              </a:rPr>
              <a:t>We would love you to draw a picture or write about something special that happened over Christmas, for example:</a:t>
            </a:r>
          </a:p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A Christmas present</a:t>
            </a:r>
          </a:p>
          <a:p>
            <a:pPr algn="ctr"/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Your Christmas Tree</a:t>
            </a:r>
          </a:p>
          <a:p>
            <a:pPr algn="ctr"/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Spending time with a family member</a:t>
            </a:r>
          </a:p>
          <a:p>
            <a:pPr algn="ctr"/>
            <a:r>
              <a:rPr lang="en-GB" sz="2000" b="1" dirty="0" smtClean="0">
                <a:solidFill>
                  <a:schemeClr val="tx2">
                    <a:lumMod val="75000"/>
                  </a:schemeClr>
                </a:solidFill>
              </a:rPr>
              <a:t>Or a place you visited during this period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5638664"/>
            <a:ext cx="8616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B0F0"/>
                </a:solidFill>
              </a:rPr>
              <a:t>Maybe you could place your pictures and thoughts in you windows for passers by to enjoy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" y="332656"/>
            <a:ext cx="3591326" cy="29738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260"/>
            <a:ext cx="2304256" cy="1803012"/>
          </a:xfrm>
          <a:prstGeom prst="rect">
            <a:avLst/>
          </a:prstGeom>
        </p:spPr>
      </p:pic>
      <p:pic>
        <p:nvPicPr>
          <p:cNvPr id="1029" name="Picture 1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013">
            <a:off x="4451946" y="2066685"/>
            <a:ext cx="1395583" cy="123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81840"/>
            <a:ext cx="1796093" cy="192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" descr="image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35796"/>
            <a:ext cx="1537783" cy="156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53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05" y="5505330"/>
            <a:ext cx="39604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767676"/>
                </a:solidFill>
                <a:hlinkClick r:id="rId2"/>
              </a:rPr>
              <a:t>Childline</a:t>
            </a:r>
            <a:r>
              <a:rPr lang="en-GB" b="1" dirty="0">
                <a:solidFill>
                  <a:srgbClr val="767676"/>
                </a:solidFill>
                <a:hlinkClick r:id="rId2"/>
              </a:rPr>
              <a:t> | </a:t>
            </a:r>
            <a:r>
              <a:rPr lang="en-GB" b="1" dirty="0" err="1">
                <a:solidFill>
                  <a:srgbClr val="767676"/>
                </a:solidFill>
                <a:hlinkClick r:id="rId2"/>
              </a:rPr>
              <a:t>Childline</a:t>
            </a:r>
            <a:endParaRPr lang="en-GB" b="1" dirty="0">
              <a:solidFill>
                <a:srgbClr val="767676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100" i="1" dirty="0">
                <a:solidFill>
                  <a:srgbClr val="767676"/>
                </a:solidFill>
              </a:rPr>
              <a:t>https://www.</a:t>
            </a:r>
            <a:r>
              <a:rPr lang="en-GB" sz="1100" b="1" i="1" dirty="0">
                <a:solidFill>
                  <a:srgbClr val="767676"/>
                </a:solidFill>
              </a:rPr>
              <a:t>childline</a:t>
            </a:r>
            <a:r>
              <a:rPr lang="en-GB" sz="1100" i="1" dirty="0">
                <a:solidFill>
                  <a:srgbClr val="767676"/>
                </a:solidFill>
              </a:rPr>
              <a:t>.org.uk</a:t>
            </a:r>
            <a:endParaRPr lang="en-GB" sz="1100" dirty="0">
              <a:solidFill>
                <a:srgbClr val="767676"/>
              </a:solidFill>
            </a:endParaRPr>
          </a:p>
          <a:p>
            <a:pPr>
              <a:buFont typeface="+mj-lt"/>
              <a:buAutoNum type="arabicPeriod"/>
            </a:pPr>
            <a:r>
              <a:rPr lang="en-GB" sz="1100" dirty="0">
                <a:solidFill>
                  <a:srgbClr val="767676"/>
                </a:solidFill>
              </a:rPr>
              <a:t>Get help and advice about a wide range of issues, call us on 0800 1111, talk to a counsellor online, send </a:t>
            </a:r>
            <a:r>
              <a:rPr lang="en-GB" sz="1100" b="1" dirty="0" err="1">
                <a:solidFill>
                  <a:srgbClr val="767676"/>
                </a:solidFill>
              </a:rPr>
              <a:t>Childline</a:t>
            </a:r>
            <a:r>
              <a:rPr lang="en-GB" sz="1100" dirty="0">
                <a:solidFill>
                  <a:srgbClr val="767676"/>
                </a:solidFill>
              </a:rPr>
              <a:t> an email or post on the message boards</a:t>
            </a:r>
            <a:endParaRPr lang="en-GB" sz="1100" dirty="0">
              <a:solidFill>
                <a:srgbClr val="767676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12" y="243933"/>
            <a:ext cx="66247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Until next Time 19</a:t>
            </a:r>
            <a:r>
              <a:rPr lang="en-US" sz="5400" b="1" baseline="30000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</a:t>
            </a:r>
            <a:r>
              <a:rPr lang="en-US" sz="5400" b="1" dirty="0" smtClean="0">
                <a:ln/>
                <a:solidFill>
                  <a:schemeClr val="accent4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January 2021</a:t>
            </a:r>
            <a:endParaRPr lang="en-US" sz="3600" b="1" dirty="0">
              <a:ln/>
              <a:solidFill>
                <a:schemeClr val="accent4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424" y="2517311"/>
            <a:ext cx="81003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ashing your hands, remember hands, face and space.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Stay healthy, by doing a bit of exercise every day.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Keep positive, by reminding yourself, You are an </a:t>
            </a:r>
            <a:r>
              <a:rPr lang="en-GB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Amazing Child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000" u="sng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Carry On Doing</a:t>
            </a:r>
            <a:r>
              <a:rPr lang="en-GB" sz="2000" u="sng" dirty="0" smtClean="0">
                <a:solidFill>
                  <a:srgbClr val="7030A0"/>
                </a:solidFill>
              </a:rPr>
              <a:t> </a:t>
            </a:r>
            <a:r>
              <a:rPr lang="en-GB" sz="2000" u="sng" dirty="0">
                <a:solidFill>
                  <a:srgbClr val="7030A0"/>
                </a:solidFill>
                <a:latin typeface="Arial Rounded MT Bold" panose="020F0704030504030204" pitchFamily="34" charset="0"/>
              </a:rPr>
              <a:t>Y</a:t>
            </a:r>
            <a:r>
              <a:rPr lang="en-GB" sz="2000" u="sng" dirty="0" smtClean="0">
                <a:solidFill>
                  <a:srgbClr val="7030A0"/>
                </a:solidFill>
                <a:latin typeface="Arial Rounded MT Bold" panose="020F0704030504030204" pitchFamily="34" charset="0"/>
              </a:rPr>
              <a:t>our </a:t>
            </a:r>
            <a:r>
              <a:rPr lang="en-GB" sz="2000" u="sng" dirty="0">
                <a:solidFill>
                  <a:srgbClr val="7030A0"/>
                </a:solidFill>
                <a:latin typeface="Arial Rounded MT Bold" panose="020F0704030504030204" pitchFamily="34" charset="0"/>
              </a:rPr>
              <a:t>Bit for Great Britain and the NHS</a:t>
            </a:r>
          </a:p>
          <a:p>
            <a:pPr algn="ctr"/>
            <a:r>
              <a:rPr lang="en-GB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                 </a:t>
            </a:r>
            <a:endParaRPr lang="en-GB" sz="2400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302" y="4767425"/>
            <a:ext cx="981646" cy="9816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78808" y="5949280"/>
            <a:ext cx="1759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3333FF"/>
                </a:solidFill>
              </a:rPr>
              <a:t>NSPCC Helpline</a:t>
            </a:r>
            <a:r>
              <a:rPr lang="fi-FI" dirty="0"/>
              <a:t> </a:t>
            </a:r>
          </a:p>
          <a:p>
            <a:r>
              <a:rPr lang="fi-FI" dirty="0"/>
              <a:t>0808 800 5000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724" y="6063994"/>
            <a:ext cx="1751276" cy="6926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2180" y="5295778"/>
            <a:ext cx="466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hlinkClick r:id="rId5"/>
              </a:rPr>
              <a:t>https://</a:t>
            </a:r>
            <a:r>
              <a:rPr lang="en-GB" u="sng" dirty="0" smtClean="0">
                <a:hlinkClick r:id="rId5"/>
              </a:rPr>
              <a:t>www.o2.co.uk/help/nspcc/helpline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977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448</Words>
  <Application>Microsoft Office PowerPoint</Application>
  <PresentationFormat>On-screen Show (4:3)</PresentationFormat>
  <Paragraphs>73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 Rounded MT Bold</vt:lpstr>
      <vt:lpstr>Baskerville Old Face</vt:lpstr>
      <vt:lpstr>Bradley Hand ITC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Cheshire Constabulary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Gregory</dc:creator>
  <cp:lastModifiedBy>GreenLane School_Deputy</cp:lastModifiedBy>
  <cp:revision>108</cp:revision>
  <dcterms:created xsi:type="dcterms:W3CDTF">2015-02-05T14:15:12Z</dcterms:created>
  <dcterms:modified xsi:type="dcterms:W3CDTF">2021-01-15T11:20:13Z</dcterms:modified>
</cp:coreProperties>
</file>