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56" r:id="rId5"/>
    <p:sldId id="257" r:id="rId6"/>
    <p:sldId id="258" r:id="rId7"/>
    <p:sldId id="262" r:id="rId8"/>
    <p:sldId id="271" r:id="rId9"/>
    <p:sldId id="259" r:id="rId10"/>
    <p:sldId id="270" r:id="rId11"/>
    <p:sldId id="260" r:id="rId12"/>
    <p:sldId id="266"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57"/>
            <p14:sldId id="258"/>
            <p14:sldId id="262"/>
            <p14:sldId id="271"/>
            <p14:sldId id="259"/>
            <p14:sldId id="270"/>
            <p14:sldId id="260"/>
            <p14:sldId id="266"/>
            <p14:sldId id="269"/>
          </p14:sldIdLst>
        </p14:section>
        <p14:section name="Design, Impress, Work Together" id="{B9B51309-D148-4332-87C2-07BE32FBCA3B}">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CB9226-7B35-0398-5FEC-F0447BD6BBEF}" v="134" dt="2023-09-26T19:26:21.3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280" autoAdjust="0"/>
  </p:normalViewPr>
  <p:slideViewPr>
    <p:cSldViewPr snapToGrid="0">
      <p:cViewPr varScale="1">
        <p:scale>
          <a:sx n="69" d="100"/>
          <a:sy n="69" d="100"/>
        </p:scale>
        <p:origin x="56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Collins" userId="S::megan.collins@greenlaneschool.co.uk::2c582b28-566c-489f-9107-b3a36363f3eb" providerId="AD" clId="Web-{6CCB9226-7B35-0398-5FEC-F0447BD6BBEF}"/>
    <pc:docChg chg="addSld delSld modSld modSection">
      <pc:chgData name="Megan Collins" userId="S::megan.collins@greenlaneschool.co.uk::2c582b28-566c-489f-9107-b3a36363f3eb" providerId="AD" clId="Web-{6CCB9226-7B35-0398-5FEC-F0447BD6BBEF}" dt="2023-09-26T19:26:21.319" v="84"/>
      <pc:docMkLst>
        <pc:docMk/>
      </pc:docMkLst>
      <pc:sldChg chg="addSp modSp">
        <pc:chgData name="Megan Collins" userId="S::megan.collins@greenlaneschool.co.uk::2c582b28-566c-489f-9107-b3a36363f3eb" providerId="AD" clId="Web-{6CCB9226-7B35-0398-5FEC-F0447BD6BBEF}" dt="2023-09-26T19:14:07.536" v="7" actId="1076"/>
        <pc:sldMkLst>
          <pc:docMk/>
          <pc:sldMk cId="3052547006" sldId="257"/>
        </pc:sldMkLst>
        <pc:picChg chg="add mod">
          <ac:chgData name="Megan Collins" userId="S::megan.collins@greenlaneschool.co.uk::2c582b28-566c-489f-9107-b3a36363f3eb" providerId="AD" clId="Web-{6CCB9226-7B35-0398-5FEC-F0447BD6BBEF}" dt="2023-09-26T19:14:02.864" v="5" actId="1076"/>
          <ac:picMkLst>
            <pc:docMk/>
            <pc:sldMk cId="3052547006" sldId="257"/>
            <ac:picMk id="3" creationId="{44FFC32A-DFCF-E8E1-39CB-06B57723BB0D}"/>
          </ac:picMkLst>
        </pc:picChg>
        <pc:picChg chg="add mod">
          <ac:chgData name="Megan Collins" userId="S::megan.collins@greenlaneschool.co.uk::2c582b28-566c-489f-9107-b3a36363f3eb" providerId="AD" clId="Web-{6CCB9226-7B35-0398-5FEC-F0447BD6BBEF}" dt="2023-09-26T19:14:04.786" v="6" actId="1076"/>
          <ac:picMkLst>
            <pc:docMk/>
            <pc:sldMk cId="3052547006" sldId="257"/>
            <ac:picMk id="6" creationId="{0D97BBDD-B998-D5DA-5E54-B9E9EFC9D0D8}"/>
          </ac:picMkLst>
        </pc:picChg>
        <pc:picChg chg="add mod">
          <ac:chgData name="Megan Collins" userId="S::megan.collins@greenlaneschool.co.uk::2c582b28-566c-489f-9107-b3a36363f3eb" providerId="AD" clId="Web-{6CCB9226-7B35-0398-5FEC-F0447BD6BBEF}" dt="2023-09-26T19:14:07.536" v="7" actId="1076"/>
          <ac:picMkLst>
            <pc:docMk/>
            <pc:sldMk cId="3052547006" sldId="257"/>
            <ac:picMk id="8" creationId="{CA968054-4A30-6249-9B6F-2D1EFBB916D3}"/>
          </ac:picMkLst>
        </pc:picChg>
      </pc:sldChg>
      <pc:sldChg chg="addSp delSp modSp">
        <pc:chgData name="Megan Collins" userId="S::megan.collins@greenlaneschool.co.uk::2c582b28-566c-489f-9107-b3a36363f3eb" providerId="AD" clId="Web-{6CCB9226-7B35-0398-5FEC-F0447BD6BBEF}" dt="2023-09-26T19:16:46.477" v="16" actId="1076"/>
        <pc:sldMkLst>
          <pc:docMk/>
          <pc:sldMk cId="2153259056" sldId="259"/>
        </pc:sldMkLst>
        <pc:spChg chg="mod">
          <ac:chgData name="Megan Collins" userId="S::megan.collins@greenlaneschool.co.uk::2c582b28-566c-489f-9107-b3a36363f3eb" providerId="AD" clId="Web-{6CCB9226-7B35-0398-5FEC-F0447BD6BBEF}" dt="2023-09-26T19:16:46.477" v="16" actId="1076"/>
          <ac:spMkLst>
            <pc:docMk/>
            <pc:sldMk cId="2153259056" sldId="259"/>
            <ac:spMk id="5" creationId="{00000000-0000-0000-0000-000000000000}"/>
          </ac:spMkLst>
        </pc:spChg>
        <pc:picChg chg="add del mod">
          <ac:chgData name="Megan Collins" userId="S::megan.collins@greenlaneschool.co.uk::2c582b28-566c-489f-9107-b3a36363f3eb" providerId="AD" clId="Web-{6CCB9226-7B35-0398-5FEC-F0447BD6BBEF}" dt="2023-09-26T19:15:25.554" v="9"/>
          <ac:picMkLst>
            <pc:docMk/>
            <pc:sldMk cId="2153259056" sldId="259"/>
            <ac:picMk id="3" creationId="{95B95B4E-5077-6662-B5A9-F72192BDB11F}"/>
          </ac:picMkLst>
        </pc:picChg>
        <pc:picChg chg="del">
          <ac:chgData name="Megan Collins" userId="S::megan.collins@greenlaneschool.co.uk::2c582b28-566c-489f-9107-b3a36363f3eb" providerId="AD" clId="Web-{6CCB9226-7B35-0398-5FEC-F0447BD6BBEF}" dt="2023-09-26T19:16:33.118" v="11"/>
          <ac:picMkLst>
            <pc:docMk/>
            <pc:sldMk cId="2153259056" sldId="259"/>
            <ac:picMk id="4" creationId="{00000000-0000-0000-0000-000000000000}"/>
          </ac:picMkLst>
        </pc:picChg>
        <pc:picChg chg="add mod">
          <ac:chgData name="Megan Collins" userId="S::megan.collins@greenlaneschool.co.uk::2c582b28-566c-489f-9107-b3a36363f3eb" providerId="AD" clId="Web-{6CCB9226-7B35-0398-5FEC-F0447BD6BBEF}" dt="2023-09-26T19:16:40.821" v="14" actId="14100"/>
          <ac:picMkLst>
            <pc:docMk/>
            <pc:sldMk cId="2153259056" sldId="259"/>
            <ac:picMk id="6" creationId="{4459547B-F2EA-4C23-1F17-91C8F2B8CFA7}"/>
          </ac:picMkLst>
        </pc:picChg>
      </pc:sldChg>
      <pc:sldChg chg="modSp">
        <pc:chgData name="Megan Collins" userId="S::megan.collins@greenlaneschool.co.uk::2c582b28-566c-489f-9107-b3a36363f3eb" providerId="AD" clId="Web-{6CCB9226-7B35-0398-5FEC-F0447BD6BBEF}" dt="2023-09-26T19:17:09.040" v="19" actId="1076"/>
        <pc:sldMkLst>
          <pc:docMk/>
          <pc:sldMk cId="1396606095" sldId="270"/>
        </pc:sldMkLst>
        <pc:spChg chg="mod">
          <ac:chgData name="Megan Collins" userId="S::megan.collins@greenlaneschool.co.uk::2c582b28-566c-489f-9107-b3a36363f3eb" providerId="AD" clId="Web-{6CCB9226-7B35-0398-5FEC-F0447BD6BBEF}" dt="2023-09-26T19:17:01.712" v="17" actId="1076"/>
          <ac:spMkLst>
            <pc:docMk/>
            <pc:sldMk cId="1396606095" sldId="270"/>
            <ac:spMk id="5" creationId="{00000000-0000-0000-0000-000000000000}"/>
          </ac:spMkLst>
        </pc:spChg>
        <pc:picChg chg="mod">
          <ac:chgData name="Megan Collins" userId="S::megan.collins@greenlaneschool.co.uk::2c582b28-566c-489f-9107-b3a36363f3eb" providerId="AD" clId="Web-{6CCB9226-7B35-0398-5FEC-F0447BD6BBEF}" dt="2023-09-26T19:17:09.040" v="19" actId="1076"/>
          <ac:picMkLst>
            <pc:docMk/>
            <pc:sldMk cId="1396606095" sldId="270"/>
            <ac:picMk id="4" creationId="{00000000-0000-0000-0000-000000000000}"/>
          </ac:picMkLst>
        </pc:picChg>
      </pc:sldChg>
      <pc:sldChg chg="addSp delSp modSp add replId">
        <pc:chgData name="Megan Collins" userId="S::megan.collins@greenlaneschool.co.uk::2c582b28-566c-489f-9107-b3a36363f3eb" providerId="AD" clId="Web-{6CCB9226-7B35-0398-5FEC-F0447BD6BBEF}" dt="2023-09-26T19:24:49.301" v="81" actId="1076"/>
        <pc:sldMkLst>
          <pc:docMk/>
          <pc:sldMk cId="138769868" sldId="271"/>
        </pc:sldMkLst>
        <pc:spChg chg="mod">
          <ac:chgData name="Megan Collins" userId="S::megan.collins@greenlaneschool.co.uk::2c582b28-566c-489f-9107-b3a36363f3eb" providerId="AD" clId="Web-{6CCB9226-7B35-0398-5FEC-F0447BD6BBEF}" dt="2023-09-26T19:20:07.888" v="21" actId="20577"/>
          <ac:spMkLst>
            <pc:docMk/>
            <pc:sldMk cId="138769868" sldId="271"/>
            <ac:spMk id="2" creationId="{00000000-0000-0000-0000-000000000000}"/>
          </ac:spMkLst>
        </pc:spChg>
        <pc:spChg chg="mod">
          <ac:chgData name="Megan Collins" userId="S::megan.collins@greenlaneschool.co.uk::2c582b28-566c-489f-9107-b3a36363f3eb" providerId="AD" clId="Web-{6CCB9226-7B35-0398-5FEC-F0447BD6BBEF}" dt="2023-09-26T19:21:00.999" v="75" actId="1076"/>
          <ac:spMkLst>
            <pc:docMk/>
            <pc:sldMk cId="138769868" sldId="271"/>
            <ac:spMk id="5" creationId="{00000000-0000-0000-0000-000000000000}"/>
          </ac:spMkLst>
        </pc:spChg>
        <pc:picChg chg="add mod">
          <ac:chgData name="Megan Collins" userId="S::megan.collins@greenlaneschool.co.uk::2c582b28-566c-489f-9107-b3a36363f3eb" providerId="AD" clId="Web-{6CCB9226-7B35-0398-5FEC-F0447BD6BBEF}" dt="2023-09-26T19:24:49.301" v="81" actId="1076"/>
          <ac:picMkLst>
            <pc:docMk/>
            <pc:sldMk cId="138769868" sldId="271"/>
            <ac:picMk id="3" creationId="{634AE567-B9EE-512C-4BDE-50815BD32365}"/>
          </ac:picMkLst>
        </pc:picChg>
        <pc:picChg chg="del">
          <ac:chgData name="Megan Collins" userId="S::megan.collins@greenlaneschool.co.uk::2c582b28-566c-489f-9107-b3a36363f3eb" providerId="AD" clId="Web-{6CCB9226-7B35-0398-5FEC-F0447BD6BBEF}" dt="2023-09-26T19:24:26.145" v="76"/>
          <ac:picMkLst>
            <pc:docMk/>
            <pc:sldMk cId="138769868" sldId="271"/>
            <ac:picMk id="4" creationId="{00000000-0000-0000-0000-000000000000}"/>
          </ac:picMkLst>
        </pc:picChg>
      </pc:sldChg>
      <pc:sldChg chg="modSp add del replId">
        <pc:chgData name="Megan Collins" userId="S::megan.collins@greenlaneschool.co.uk::2c582b28-566c-489f-9107-b3a36363f3eb" providerId="AD" clId="Web-{6CCB9226-7B35-0398-5FEC-F0447BD6BBEF}" dt="2023-09-26T19:26:21.319" v="84"/>
        <pc:sldMkLst>
          <pc:docMk/>
          <pc:sldMk cId="2211854986" sldId="272"/>
        </pc:sldMkLst>
        <pc:spChg chg="mod">
          <ac:chgData name="Megan Collins" userId="S::megan.collins@greenlaneschool.co.uk::2c582b28-566c-489f-9107-b3a36363f3eb" providerId="AD" clId="Web-{6CCB9226-7B35-0398-5FEC-F0447BD6BBEF}" dt="2023-09-26T19:25:02.380" v="83" actId="20577"/>
          <ac:spMkLst>
            <pc:docMk/>
            <pc:sldMk cId="2211854986" sldId="272"/>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10/6/2023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BEEBAAA-29B5-4AF5-BC5F-7E580C29002D}" type="datetimeFigureOut">
              <a:rPr lang="en-US" smtClean="0"/>
              <a:t>10/6/2023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dirty="0"/>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EEBAAA-29B5-4AF5-BC5F-7E580C29002D}" type="datetimeFigureOut">
              <a:rPr lang="en-US" smtClean="0"/>
              <a:t>10/6/2023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dirty="0"/>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EEBAAA-29B5-4AF5-BC5F-7E580C29002D}" type="datetimeFigureOut">
              <a:rPr lang="en-US" smtClean="0"/>
              <a:t>10/6/2023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dirty="0"/>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t>10/6/2023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dirty="0"/>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t>10/6/2023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dirty="0"/>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5" name="Date Placeholder 4"/>
          <p:cNvSpPr>
            <a:spLocks noGrp="1"/>
          </p:cNvSpPr>
          <p:nvPr>
            <p:ph type="dt" sz="half" idx="10"/>
          </p:nvPr>
        </p:nvSpPr>
        <p:spPr/>
        <p:txBody>
          <a:bodyPr/>
          <a:lstStyle/>
          <a:p>
            <a:fld id="{8BEEBAAA-29B5-4AF5-BC5F-7E580C29002D}" type="datetimeFigureOut">
              <a:rPr lang="en-US" smtClean="0"/>
              <a:t>10/6/2023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dirty="0"/>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7" name="Date Placeholder 6"/>
          <p:cNvSpPr>
            <a:spLocks noGrp="1"/>
          </p:cNvSpPr>
          <p:nvPr>
            <p:ph type="dt" sz="half" idx="10"/>
          </p:nvPr>
        </p:nvSpPr>
        <p:spPr/>
        <p:txBody>
          <a:bodyPr/>
          <a:lstStyle/>
          <a:p>
            <a:fld id="{8BEEBAAA-29B5-4AF5-BC5F-7E580C29002D}" type="datetimeFigureOut">
              <a:rPr lang="en-US" smtClean="0"/>
              <a:t>10/6/2023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60EDB8-5305-433F-BE41-D7A86D811DB3}" type="slidenum">
              <a:rPr lang="en-US" smtClean="0"/>
              <a:t>‹#›</a:t>
            </a:fld>
            <a:endParaRPr lang="en-US" dirty="0"/>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t>10/6/2023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dirty="0"/>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10/6/2023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a:t>
            </a:fld>
            <a:endParaRPr lang="en-US" dirty="0"/>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10/6/2023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dirty="0"/>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10/6/2023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dirty="0"/>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10/6/2023</a:t>
            </a:fld>
            <a:endParaRPr lang="en-US" dirty="0"/>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dirty="0"/>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2596" y="2022370"/>
            <a:ext cx="10515600" cy="2387600"/>
          </a:xfrm>
        </p:spPr>
        <p:txBody>
          <a:bodyPr/>
          <a:lstStyle/>
          <a:p>
            <a:pPr algn="ctr"/>
            <a:r>
              <a:rPr lang="en-US" dirty="0">
                <a:latin typeface="Comic Sans MS" panose="030F0702030302020204" pitchFamily="66" charset="0"/>
              </a:rPr>
              <a:t>Welcome to Poppy Class 23-24</a:t>
            </a:r>
          </a:p>
        </p:txBody>
      </p:sp>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6372" y="1854557"/>
            <a:ext cx="9800823" cy="2308324"/>
          </a:xfrm>
          <a:prstGeom prst="rect">
            <a:avLst/>
          </a:prstGeom>
          <a:noFill/>
        </p:spPr>
        <p:txBody>
          <a:bodyPr wrap="square" rtlCol="0">
            <a:spAutoFit/>
          </a:bodyPr>
          <a:lstStyle/>
          <a:p>
            <a:r>
              <a:rPr lang="en-GB" sz="4800" dirty="0">
                <a:latin typeface="Comic Sans MS" panose="030F0702030302020204" pitchFamily="66" charset="0"/>
              </a:rPr>
              <a:t>Thank you for taking the time to join us this afternoon! As always your support is much appreciated.</a:t>
            </a:r>
          </a:p>
        </p:txBody>
      </p:sp>
      <p:pic>
        <p:nvPicPr>
          <p:cNvPr id="3074" name="Picture 2" descr="The Smiley Face (Yes, That One) Is Getting An Animated Show | IndieW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9997" y="4420377"/>
            <a:ext cx="3051264" cy="2138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389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anose="030F0702030302020204" pitchFamily="66" charset="0"/>
              </a:rPr>
              <a:t>Introductions…</a:t>
            </a:r>
          </a:p>
        </p:txBody>
      </p:sp>
      <p:sp>
        <p:nvSpPr>
          <p:cNvPr id="4" name="TextBox 3"/>
          <p:cNvSpPr txBox="1"/>
          <p:nvPr/>
        </p:nvSpPr>
        <p:spPr>
          <a:xfrm>
            <a:off x="794498" y="5463990"/>
            <a:ext cx="3734873" cy="707886"/>
          </a:xfrm>
          <a:prstGeom prst="rect">
            <a:avLst/>
          </a:prstGeom>
          <a:noFill/>
        </p:spPr>
        <p:txBody>
          <a:bodyPr wrap="square" rtlCol="0">
            <a:spAutoFit/>
          </a:bodyPr>
          <a:lstStyle/>
          <a:p>
            <a:r>
              <a:rPr lang="en-GB" sz="4000" dirty="0">
                <a:latin typeface="Comic Sans MS" panose="030F0702030302020204" pitchFamily="66" charset="0"/>
              </a:rPr>
              <a:t>Miss Collins</a:t>
            </a:r>
          </a:p>
        </p:txBody>
      </p:sp>
      <p:sp>
        <p:nvSpPr>
          <p:cNvPr id="5" name="TextBox 4"/>
          <p:cNvSpPr txBox="1"/>
          <p:nvPr/>
        </p:nvSpPr>
        <p:spPr>
          <a:xfrm>
            <a:off x="4404812" y="5463990"/>
            <a:ext cx="3734873" cy="707886"/>
          </a:xfrm>
          <a:prstGeom prst="rect">
            <a:avLst/>
          </a:prstGeom>
          <a:noFill/>
        </p:spPr>
        <p:txBody>
          <a:bodyPr wrap="square" rtlCol="0">
            <a:spAutoFit/>
          </a:bodyPr>
          <a:lstStyle/>
          <a:p>
            <a:r>
              <a:rPr lang="en-GB" sz="4000" dirty="0">
                <a:latin typeface="Comic Sans MS" panose="030F0702030302020204" pitchFamily="66" charset="0"/>
              </a:rPr>
              <a:t>Mrs Lothrop</a:t>
            </a:r>
          </a:p>
        </p:txBody>
      </p:sp>
      <p:sp>
        <p:nvSpPr>
          <p:cNvPr id="7" name="TextBox 6"/>
          <p:cNvSpPr txBox="1"/>
          <p:nvPr/>
        </p:nvSpPr>
        <p:spPr>
          <a:xfrm>
            <a:off x="7951117" y="5463990"/>
            <a:ext cx="3734873" cy="707886"/>
          </a:xfrm>
          <a:prstGeom prst="rect">
            <a:avLst/>
          </a:prstGeom>
          <a:noFill/>
        </p:spPr>
        <p:txBody>
          <a:bodyPr wrap="square" rtlCol="0">
            <a:spAutoFit/>
          </a:bodyPr>
          <a:lstStyle/>
          <a:p>
            <a:r>
              <a:rPr lang="en-GB" sz="4000" dirty="0">
                <a:latin typeface="Comic Sans MS" panose="030F0702030302020204" pitchFamily="66" charset="0"/>
              </a:rPr>
              <a:t>Miss Gregory</a:t>
            </a:r>
          </a:p>
        </p:txBody>
      </p:sp>
      <p:pic>
        <p:nvPicPr>
          <p:cNvPr id="3" name="Picture 2" descr="A person with long hair wearing glasses&#10;&#10;Description automatically generated">
            <a:extLst>
              <a:ext uri="{FF2B5EF4-FFF2-40B4-BE49-F238E27FC236}">
                <a16:creationId xmlns:a16="http://schemas.microsoft.com/office/drawing/2014/main" xmlns="" id="{44FFC32A-DFCF-E8E1-39CB-06B57723BB0D}"/>
              </a:ext>
            </a:extLst>
          </p:cNvPr>
          <p:cNvPicPr>
            <a:picLocks noChangeAspect="1"/>
          </p:cNvPicPr>
          <p:nvPr/>
        </p:nvPicPr>
        <p:blipFill>
          <a:blip r:embed="rId2"/>
          <a:stretch>
            <a:fillRect/>
          </a:stretch>
        </p:blipFill>
        <p:spPr>
          <a:xfrm>
            <a:off x="8344824" y="2406057"/>
            <a:ext cx="2371725" cy="2409825"/>
          </a:xfrm>
          <a:prstGeom prst="rect">
            <a:avLst/>
          </a:prstGeom>
        </p:spPr>
      </p:pic>
      <p:pic>
        <p:nvPicPr>
          <p:cNvPr id="6" name="Picture 5" descr="A person with glasses smiling&#10;&#10;Description automatically generated">
            <a:extLst>
              <a:ext uri="{FF2B5EF4-FFF2-40B4-BE49-F238E27FC236}">
                <a16:creationId xmlns:a16="http://schemas.microsoft.com/office/drawing/2014/main" xmlns="" id="{0D97BBDD-B998-D5DA-5E54-B9E9EFC9D0D8}"/>
              </a:ext>
            </a:extLst>
          </p:cNvPr>
          <p:cNvPicPr>
            <a:picLocks noChangeAspect="1"/>
          </p:cNvPicPr>
          <p:nvPr/>
        </p:nvPicPr>
        <p:blipFill>
          <a:blip r:embed="rId3"/>
          <a:stretch>
            <a:fillRect/>
          </a:stretch>
        </p:blipFill>
        <p:spPr>
          <a:xfrm>
            <a:off x="4622895" y="2446005"/>
            <a:ext cx="2400300" cy="2352675"/>
          </a:xfrm>
          <a:prstGeom prst="rect">
            <a:avLst/>
          </a:prstGeom>
        </p:spPr>
      </p:pic>
      <p:pic>
        <p:nvPicPr>
          <p:cNvPr id="8" name="Picture 7" descr="A person with long brown hair&#10;&#10;Description automatically generated">
            <a:extLst>
              <a:ext uri="{FF2B5EF4-FFF2-40B4-BE49-F238E27FC236}">
                <a16:creationId xmlns:a16="http://schemas.microsoft.com/office/drawing/2014/main" xmlns="" id="{CA968054-4A30-6249-9B6F-2D1EFBB916D3}"/>
              </a:ext>
            </a:extLst>
          </p:cNvPr>
          <p:cNvPicPr>
            <a:picLocks noChangeAspect="1"/>
          </p:cNvPicPr>
          <p:nvPr/>
        </p:nvPicPr>
        <p:blipFill>
          <a:blip r:embed="rId4"/>
          <a:stretch>
            <a:fillRect/>
          </a:stretch>
        </p:blipFill>
        <p:spPr>
          <a:xfrm>
            <a:off x="1152241" y="2451550"/>
            <a:ext cx="2381250" cy="2409825"/>
          </a:xfrm>
          <a:prstGeom prst="rect">
            <a:avLst/>
          </a:prstGeom>
        </p:spPr>
      </p:pic>
    </p:spTree>
    <p:extLst>
      <p:ext uri="{BB962C8B-B14F-4D97-AF65-F5344CB8AC3E}">
        <p14:creationId xmlns:p14="http://schemas.microsoft.com/office/powerpoint/2010/main" val="3052547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3969" y="1593117"/>
            <a:ext cx="10045521" cy="2554545"/>
          </a:xfrm>
          <a:prstGeom prst="rect">
            <a:avLst/>
          </a:prstGeom>
          <a:noFill/>
        </p:spPr>
        <p:txBody>
          <a:bodyPr wrap="square" rtlCol="0">
            <a:spAutoFit/>
          </a:bodyPr>
          <a:lstStyle/>
          <a:p>
            <a:r>
              <a:rPr lang="en-GB" sz="4000" dirty="0">
                <a:latin typeface="Comic Sans MS" panose="030F0702030302020204" pitchFamily="66" charset="0"/>
              </a:rPr>
              <a:t>Poppy Class is a KS2 class made up of year 4 and year 5 pupils.</a:t>
            </a:r>
          </a:p>
          <a:p>
            <a:endParaRPr lang="en-GB" sz="4000" dirty="0">
              <a:latin typeface="Comic Sans MS" panose="030F0702030302020204" pitchFamily="66" charset="0"/>
            </a:endParaRPr>
          </a:p>
          <a:p>
            <a:endParaRPr lang="en-GB" sz="4000" dirty="0">
              <a:latin typeface="Comic Sans MS" panose="030F0702030302020204" pitchFamily="66" charset="0"/>
            </a:endParaRPr>
          </a:p>
        </p:txBody>
      </p:sp>
    </p:spTree>
    <p:extLst>
      <p:ext uri="{BB962C8B-B14F-4D97-AF65-F5344CB8AC3E}">
        <p14:creationId xmlns:p14="http://schemas.microsoft.com/office/powerpoint/2010/main" val="1704640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anose="030F0702030302020204" pitchFamily="66" charset="0"/>
              </a:rPr>
              <a:t>On arrival…</a:t>
            </a:r>
          </a:p>
        </p:txBody>
      </p:sp>
      <p:pic>
        <p:nvPicPr>
          <p:cNvPr id="4" name="Picture 3"/>
          <p:cNvPicPr>
            <a:picLocks noChangeAspect="1"/>
          </p:cNvPicPr>
          <p:nvPr/>
        </p:nvPicPr>
        <p:blipFill>
          <a:blip r:embed="rId2"/>
          <a:stretch>
            <a:fillRect/>
          </a:stretch>
        </p:blipFill>
        <p:spPr>
          <a:xfrm>
            <a:off x="9733141" y="3928526"/>
            <a:ext cx="1895475" cy="2581275"/>
          </a:xfrm>
          <a:prstGeom prst="rect">
            <a:avLst/>
          </a:prstGeom>
        </p:spPr>
      </p:pic>
      <p:sp>
        <p:nvSpPr>
          <p:cNvPr id="5" name="TextBox 4"/>
          <p:cNvSpPr txBox="1"/>
          <p:nvPr/>
        </p:nvSpPr>
        <p:spPr>
          <a:xfrm>
            <a:off x="2172795" y="1470896"/>
            <a:ext cx="7328079" cy="5262979"/>
          </a:xfrm>
          <a:prstGeom prst="rect">
            <a:avLst/>
          </a:prstGeom>
          <a:noFill/>
        </p:spPr>
        <p:txBody>
          <a:bodyPr wrap="square" rtlCol="0">
            <a:spAutoFit/>
          </a:bodyPr>
          <a:lstStyle/>
          <a:p>
            <a:r>
              <a:rPr lang="en-GB" sz="2800" dirty="0">
                <a:latin typeface="Comic Sans MS" panose="030F0702030302020204" pitchFamily="66" charset="0"/>
              </a:rPr>
              <a:t>Toast, juice and water are available on arrival for the children to enjoy! Snack at the end of the day is also offered for children to have!</a:t>
            </a:r>
          </a:p>
          <a:p>
            <a:endParaRPr lang="en-GB" sz="2800" dirty="0">
              <a:latin typeface="Comic Sans MS" panose="030F0702030302020204" pitchFamily="66" charset="0"/>
            </a:endParaRPr>
          </a:p>
          <a:p>
            <a:r>
              <a:rPr lang="en-GB" sz="2800" dirty="0">
                <a:latin typeface="Comic Sans MS" panose="030F0702030302020204" pitchFamily="66" charset="0"/>
              </a:rPr>
              <a:t>Pupils can bring a bottle to leave in school, however we do have cups. </a:t>
            </a:r>
          </a:p>
          <a:p>
            <a:endParaRPr lang="en-GB" sz="2800" dirty="0">
              <a:latin typeface="Comic Sans MS" panose="030F0702030302020204" pitchFamily="66" charset="0"/>
            </a:endParaRPr>
          </a:p>
          <a:p>
            <a:r>
              <a:rPr lang="en-GB" sz="2800" dirty="0">
                <a:latin typeface="Comic Sans MS" panose="030F0702030302020204" pitchFamily="66" charset="0"/>
              </a:rPr>
              <a:t>A contribution of £1.50 per week towards toast is received with thanks to school and a 50p contribution for snack is appreciated as school do not fund this.</a:t>
            </a:r>
          </a:p>
        </p:txBody>
      </p:sp>
    </p:spTree>
    <p:extLst>
      <p:ext uri="{BB962C8B-B14F-4D97-AF65-F5344CB8AC3E}">
        <p14:creationId xmlns:p14="http://schemas.microsoft.com/office/powerpoint/2010/main" val="1193395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a:rPr>
              <a:t>Forest School</a:t>
            </a:r>
            <a:endParaRPr lang="en-GB" dirty="0">
              <a:latin typeface="Comic Sans MS" panose="030F0702030302020204" pitchFamily="66" charset="0"/>
            </a:endParaRPr>
          </a:p>
        </p:txBody>
      </p:sp>
      <p:sp>
        <p:nvSpPr>
          <p:cNvPr id="5" name="TextBox 4"/>
          <p:cNvSpPr txBox="1"/>
          <p:nvPr/>
        </p:nvSpPr>
        <p:spPr>
          <a:xfrm>
            <a:off x="2172795" y="2187403"/>
            <a:ext cx="7328079" cy="2677656"/>
          </a:xfrm>
          <a:prstGeom prst="rect">
            <a:avLst/>
          </a:prstGeom>
          <a:noFill/>
        </p:spPr>
        <p:txBody>
          <a:bodyPr wrap="square" lIns="91440" tIns="45720" rIns="91440" bIns="45720" rtlCol="0" anchor="t">
            <a:spAutoFit/>
          </a:bodyPr>
          <a:lstStyle/>
          <a:p>
            <a:r>
              <a:rPr lang="en-GB" sz="2800" dirty="0">
                <a:latin typeface="Comic Sans MS"/>
              </a:rPr>
              <a:t>Mrs Lothrop runs Forest School sessions. We are taking part in Forest School in this first half term. We have Forest School every Tuesday morning and we ask if the children can bring suitable clothes and wellies.</a:t>
            </a:r>
            <a:endParaRPr lang="en-US" dirty="0"/>
          </a:p>
        </p:txBody>
      </p:sp>
      <p:pic>
        <p:nvPicPr>
          <p:cNvPr id="3" name="Picture 2" descr="A group of trees with text&#10;&#10;Description automatically generated">
            <a:extLst>
              <a:ext uri="{FF2B5EF4-FFF2-40B4-BE49-F238E27FC236}">
                <a16:creationId xmlns:a16="http://schemas.microsoft.com/office/drawing/2014/main" xmlns="" id="{634AE567-B9EE-512C-4BDE-50815BD32365}"/>
              </a:ext>
            </a:extLst>
          </p:cNvPr>
          <p:cNvPicPr>
            <a:picLocks noChangeAspect="1"/>
          </p:cNvPicPr>
          <p:nvPr/>
        </p:nvPicPr>
        <p:blipFill>
          <a:blip r:embed="rId2"/>
          <a:stretch>
            <a:fillRect/>
          </a:stretch>
        </p:blipFill>
        <p:spPr>
          <a:xfrm>
            <a:off x="9194041" y="4130686"/>
            <a:ext cx="2436125" cy="2452120"/>
          </a:xfrm>
          <a:prstGeom prst="rect">
            <a:avLst/>
          </a:prstGeom>
        </p:spPr>
      </p:pic>
    </p:spTree>
    <p:extLst>
      <p:ext uri="{BB962C8B-B14F-4D97-AF65-F5344CB8AC3E}">
        <p14:creationId xmlns:p14="http://schemas.microsoft.com/office/powerpoint/2010/main" val="138769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anose="030F0702030302020204" pitchFamily="66" charset="0"/>
              </a:rPr>
              <a:t>PE</a:t>
            </a:r>
          </a:p>
        </p:txBody>
      </p:sp>
      <p:sp>
        <p:nvSpPr>
          <p:cNvPr id="5" name="TextBox 4"/>
          <p:cNvSpPr txBox="1"/>
          <p:nvPr/>
        </p:nvSpPr>
        <p:spPr>
          <a:xfrm>
            <a:off x="604434" y="2902424"/>
            <a:ext cx="6615232" cy="1754326"/>
          </a:xfrm>
          <a:prstGeom prst="rect">
            <a:avLst/>
          </a:prstGeom>
          <a:noFill/>
        </p:spPr>
        <p:txBody>
          <a:bodyPr wrap="square" rtlCol="0">
            <a:spAutoFit/>
          </a:bodyPr>
          <a:lstStyle/>
          <a:p>
            <a:r>
              <a:rPr lang="en-GB" sz="3600" dirty="0">
                <a:latin typeface="Comic Sans MS" panose="030F0702030302020204" pitchFamily="66" charset="0"/>
              </a:rPr>
              <a:t>PE is on a Monday morning and delivered by Warrington Wolves.</a:t>
            </a:r>
          </a:p>
        </p:txBody>
      </p:sp>
      <p:pic>
        <p:nvPicPr>
          <p:cNvPr id="6" name="Picture 5" descr="A logo of a wolf&#10;&#10;Description automatically generated">
            <a:extLst>
              <a:ext uri="{FF2B5EF4-FFF2-40B4-BE49-F238E27FC236}">
                <a16:creationId xmlns:a16="http://schemas.microsoft.com/office/drawing/2014/main" xmlns="" id="{4459547B-F2EA-4C23-1F17-91C8F2B8CFA7}"/>
              </a:ext>
            </a:extLst>
          </p:cNvPr>
          <p:cNvPicPr>
            <a:picLocks noChangeAspect="1"/>
          </p:cNvPicPr>
          <p:nvPr/>
        </p:nvPicPr>
        <p:blipFill>
          <a:blip r:embed="rId2"/>
          <a:stretch>
            <a:fillRect/>
          </a:stretch>
        </p:blipFill>
        <p:spPr>
          <a:xfrm>
            <a:off x="8577831" y="2455460"/>
            <a:ext cx="2133173" cy="2856931"/>
          </a:xfrm>
          <a:prstGeom prst="rect">
            <a:avLst/>
          </a:prstGeom>
        </p:spPr>
      </p:pic>
    </p:spTree>
    <p:extLst>
      <p:ext uri="{BB962C8B-B14F-4D97-AF65-F5344CB8AC3E}">
        <p14:creationId xmlns:p14="http://schemas.microsoft.com/office/powerpoint/2010/main" val="2153259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anose="030F0702030302020204" pitchFamily="66" charset="0"/>
              </a:rPr>
              <a:t>Equipment</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rot="458175">
            <a:off x="9297827" y="1963454"/>
            <a:ext cx="1991810" cy="2034777"/>
          </a:xfrm>
          <a:prstGeom prst="rect">
            <a:avLst/>
          </a:prstGeom>
        </p:spPr>
      </p:pic>
      <p:sp>
        <p:nvSpPr>
          <p:cNvPr id="5" name="TextBox 4"/>
          <p:cNvSpPr txBox="1"/>
          <p:nvPr/>
        </p:nvSpPr>
        <p:spPr>
          <a:xfrm>
            <a:off x="604434" y="3038901"/>
            <a:ext cx="7753182" cy="1754326"/>
          </a:xfrm>
          <a:prstGeom prst="rect">
            <a:avLst/>
          </a:prstGeom>
          <a:noFill/>
        </p:spPr>
        <p:txBody>
          <a:bodyPr wrap="square" rtlCol="0">
            <a:spAutoFit/>
          </a:bodyPr>
          <a:lstStyle/>
          <a:p>
            <a:r>
              <a:rPr lang="en-GB" sz="3600" dirty="0">
                <a:latin typeface="Comic Sans MS" panose="030F0702030302020204" pitchFamily="66" charset="0"/>
              </a:rPr>
              <a:t>All equipment is provided by school. Pupils each have access to equipment within the classroom. </a:t>
            </a:r>
          </a:p>
        </p:txBody>
      </p:sp>
    </p:spTree>
    <p:extLst>
      <p:ext uri="{BB962C8B-B14F-4D97-AF65-F5344CB8AC3E}">
        <p14:creationId xmlns:p14="http://schemas.microsoft.com/office/powerpoint/2010/main" val="1396606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anose="030F0702030302020204" pitchFamily="66" charset="0"/>
              </a:rPr>
              <a:t>What should pupils bring to school daily?</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rot="21359047">
            <a:off x="1081457" y="2251880"/>
            <a:ext cx="1061242" cy="1095953"/>
          </a:xfrm>
          <a:prstGeom prst="rect">
            <a:avLst/>
          </a:prstGeom>
        </p:spPr>
      </p:pic>
      <p:sp>
        <p:nvSpPr>
          <p:cNvPr id="5" name="TextBox 4"/>
          <p:cNvSpPr txBox="1"/>
          <p:nvPr/>
        </p:nvSpPr>
        <p:spPr>
          <a:xfrm>
            <a:off x="2593075" y="1943110"/>
            <a:ext cx="8488907" cy="1631216"/>
          </a:xfrm>
          <a:prstGeom prst="rect">
            <a:avLst/>
          </a:prstGeom>
          <a:noFill/>
        </p:spPr>
        <p:txBody>
          <a:bodyPr wrap="square" rtlCol="0">
            <a:spAutoFit/>
          </a:bodyPr>
          <a:lstStyle/>
          <a:p>
            <a:r>
              <a:rPr lang="en-GB" sz="2000" dirty="0">
                <a:latin typeface="Comic Sans MS" panose="030F0702030302020204" pitchFamily="66" charset="0"/>
              </a:rPr>
              <a:t>Pupils have all been given a home-school diary. </a:t>
            </a:r>
          </a:p>
          <a:p>
            <a:endParaRPr lang="en-GB" sz="2000" dirty="0">
              <a:latin typeface="Comic Sans MS" panose="030F0702030302020204" pitchFamily="66" charset="0"/>
            </a:endParaRPr>
          </a:p>
          <a:p>
            <a:r>
              <a:rPr lang="en-GB" sz="2000" dirty="0">
                <a:latin typeface="Comic Sans MS" panose="030F0702030302020204" pitchFamily="66" charset="0"/>
              </a:rPr>
              <a:t>These are used for school/home communication. Please feel free to write any notes to class staff in here. Staff will also use the diary to pass on any messages home, please check these daily.</a:t>
            </a:r>
          </a:p>
        </p:txBody>
      </p:sp>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rot="386013">
            <a:off x="1044383" y="4176216"/>
            <a:ext cx="1071392" cy="906784"/>
          </a:xfrm>
          <a:prstGeom prst="rect">
            <a:avLst/>
          </a:prstGeom>
        </p:spPr>
      </p:pic>
      <p:sp>
        <p:nvSpPr>
          <p:cNvPr id="8" name="TextBox 7"/>
          <p:cNvSpPr txBox="1"/>
          <p:nvPr/>
        </p:nvSpPr>
        <p:spPr>
          <a:xfrm>
            <a:off x="2593075" y="3881589"/>
            <a:ext cx="8665192" cy="1938992"/>
          </a:xfrm>
          <a:prstGeom prst="rect">
            <a:avLst/>
          </a:prstGeom>
          <a:noFill/>
        </p:spPr>
        <p:txBody>
          <a:bodyPr wrap="square" rtlCol="0">
            <a:spAutoFit/>
          </a:bodyPr>
          <a:lstStyle/>
          <a:p>
            <a:r>
              <a:rPr lang="en-GB" sz="2000" dirty="0">
                <a:latin typeface="Comic Sans MS" panose="030F0702030302020204" pitchFamily="66" charset="0"/>
              </a:rPr>
              <a:t>Reading books and records are given in line with pupils phonics assessments. We aim to read with your child on a 1:1 basis 3x each week. Please record in the reading record when you have read with your child at home.</a:t>
            </a:r>
          </a:p>
          <a:p>
            <a:endParaRPr lang="en-GB" sz="2000" dirty="0">
              <a:latin typeface="Comic Sans MS" panose="030F0702030302020204" pitchFamily="66" charset="0"/>
            </a:endParaRPr>
          </a:p>
          <a:p>
            <a:r>
              <a:rPr lang="en-GB" sz="2000" dirty="0">
                <a:latin typeface="Comic Sans MS" panose="030F0702030302020204" pitchFamily="66" charset="0"/>
              </a:rPr>
              <a:t>Books will be changed as required. </a:t>
            </a:r>
          </a:p>
        </p:txBody>
      </p:sp>
      <p:pic>
        <p:nvPicPr>
          <p:cNvPr id="11" name="Picture 10"/>
          <p:cNvPicPr/>
          <p:nvPr/>
        </p:nvPicPr>
        <p:blipFill>
          <a:blip r:embed="rId4">
            <a:extLst>
              <a:ext uri="{28A0092B-C50C-407E-A947-70E740481C1C}">
                <a14:useLocalDpi xmlns:a14="http://schemas.microsoft.com/office/drawing/2010/main" val="0"/>
              </a:ext>
            </a:extLst>
          </a:blip>
          <a:stretch>
            <a:fillRect/>
          </a:stretch>
        </p:blipFill>
        <p:spPr>
          <a:xfrm>
            <a:off x="1044383" y="5918719"/>
            <a:ext cx="959115" cy="791005"/>
          </a:xfrm>
          <a:prstGeom prst="rect">
            <a:avLst/>
          </a:prstGeom>
        </p:spPr>
      </p:pic>
      <p:sp>
        <p:nvSpPr>
          <p:cNvPr id="10" name="TextBox 9"/>
          <p:cNvSpPr txBox="1"/>
          <p:nvPr/>
        </p:nvSpPr>
        <p:spPr>
          <a:xfrm>
            <a:off x="2593075" y="6114166"/>
            <a:ext cx="5076967" cy="400110"/>
          </a:xfrm>
          <a:prstGeom prst="rect">
            <a:avLst/>
          </a:prstGeom>
          <a:noFill/>
        </p:spPr>
        <p:txBody>
          <a:bodyPr wrap="square" rtlCol="0">
            <a:spAutoFit/>
          </a:bodyPr>
          <a:lstStyle/>
          <a:p>
            <a:r>
              <a:rPr lang="en-GB" sz="2000" dirty="0">
                <a:latin typeface="Comic Sans MS" panose="030F0702030302020204" pitchFamily="66" charset="0"/>
              </a:rPr>
              <a:t>Water bottles.</a:t>
            </a:r>
          </a:p>
        </p:txBody>
      </p:sp>
    </p:spTree>
    <p:extLst>
      <p:ext uri="{BB962C8B-B14F-4D97-AF65-F5344CB8AC3E}">
        <p14:creationId xmlns:p14="http://schemas.microsoft.com/office/powerpoint/2010/main" val="1775588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anose="030F0702030302020204" pitchFamily="66" charset="0"/>
              </a:rPr>
              <a:t>Any questions?</a:t>
            </a:r>
          </a:p>
        </p:txBody>
      </p:sp>
      <p:pic>
        <p:nvPicPr>
          <p:cNvPr id="4" name="Picture 3"/>
          <p:cNvPicPr>
            <a:picLocks noChangeAspect="1"/>
          </p:cNvPicPr>
          <p:nvPr/>
        </p:nvPicPr>
        <p:blipFill>
          <a:blip r:embed="rId2"/>
          <a:stretch>
            <a:fillRect/>
          </a:stretch>
        </p:blipFill>
        <p:spPr>
          <a:xfrm rot="163918">
            <a:off x="4483945" y="1906075"/>
            <a:ext cx="2990344" cy="4393506"/>
          </a:xfrm>
          <a:prstGeom prst="rect">
            <a:avLst/>
          </a:prstGeom>
        </p:spPr>
      </p:pic>
    </p:spTree>
    <p:extLst>
      <p:ext uri="{BB962C8B-B14F-4D97-AF65-F5344CB8AC3E}">
        <p14:creationId xmlns:p14="http://schemas.microsoft.com/office/powerpoint/2010/main" val="2669362049"/>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1584528</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2012-06-20T23:39:00+00:00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TP102923943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843282</LocLastLocAttemptVersionLookup>
    <IsSearchable xmlns="4873beb7-5857-4685-be1f-d57550cc96cc">true</IsSearchable>
    <TemplateTemplateType xmlns="4873beb7-5857-4685-be1f-d57550cc96cc">PowerPoint Template - Slideshow Launch</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LocMarketGroupTiers2 xmlns="4873beb7-5857-4685-be1f-d57550cc96cc" xsi:nil="true"/>
    <APAuthor xmlns="4873beb7-5857-4685-be1f-d57550cc96cc">
      <UserInfo>
        <DisplayName>REDMOND\v-sa</DisplayName>
        <AccountId>2467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3EE7759-C66F-4EA4-9863-7EBA32518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70C04F-E7AC-41AB-9C6D-1B1BB88BFF7F}">
  <ds:schemaRefs>
    <ds:schemaRef ds:uri="4873beb7-5857-4685-be1f-d57550cc96cc"/>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 2013</Template>
  <TotalTime>7305</TotalTime>
  <Words>314</Words>
  <Application>Microsoft Office PowerPoint</Application>
  <PresentationFormat>Widescreen</PresentationFormat>
  <Paragraphs>29</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Comic Sans MS</vt:lpstr>
      <vt:lpstr>Segoe UI</vt:lpstr>
      <vt:lpstr>Segoe UI Light</vt:lpstr>
      <vt:lpstr>WelcomeDoc</vt:lpstr>
      <vt:lpstr>Welcome to Poppy Class 23-24</vt:lpstr>
      <vt:lpstr>Introductions…</vt:lpstr>
      <vt:lpstr>PowerPoint Presentation</vt:lpstr>
      <vt:lpstr>On arrival…</vt:lpstr>
      <vt:lpstr>Forest School</vt:lpstr>
      <vt:lpstr>PE</vt:lpstr>
      <vt:lpstr>Equipment</vt:lpstr>
      <vt:lpstr>What should pupils bring to school daily?</vt:lpstr>
      <vt:lpstr>Any questions?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Q3 2021-2022</dc:title>
  <dc:creator>Teacher</dc:creator>
  <cp:keywords/>
  <cp:lastModifiedBy>Megan Collins</cp:lastModifiedBy>
  <cp:revision>48</cp:revision>
  <dcterms:created xsi:type="dcterms:W3CDTF">2021-09-18T20:35:27Z</dcterms:created>
  <dcterms:modified xsi:type="dcterms:W3CDTF">2023-10-06T10:18:52Z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_TemplateID">
    <vt:lpwstr>TC029239449991</vt:lpwstr>
  </property>
  <property fmtid="{D5CDD505-2E9C-101B-9397-08002B2CF9AE}" pid="4" name="ContentTypeId">
    <vt:lpwstr>0x0101006EDDDB5EE6D98C44930B742096920B300400F5B6D36B3EF94B4E9A635CDF2A18F5B8</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ies>
</file>