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64" r:id="rId5"/>
    <p:sldId id="258" r:id="rId6"/>
    <p:sldId id="259" r:id="rId7"/>
    <p:sldId id="260" r:id="rId8"/>
    <p:sldId id="263" r:id="rId9"/>
    <p:sldId id="261" r:id="rId10"/>
    <p:sldId id="262" r:id="rId11"/>
    <p:sldId id="265" r:id="rId12"/>
    <p:sldId id="266" r:id="rId13"/>
    <p:sldId id="267" r:id="rId14"/>
    <p:sldId id="269" r:id="rId15"/>
    <p:sldId id="268" r:id="rId16"/>
    <p:sldId id="270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00"/>
    <a:srgbClr val="FF3300"/>
    <a:srgbClr val="CE52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90C85-A805-402A-A73E-A14CCB408B8B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5BAEE-71CD-43ED-BFCD-AF983B16103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0"/>
            <a:ext cx="1800200" cy="1668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8520" y="2289646"/>
            <a:ext cx="92170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South Africa Schools Fund </a:t>
            </a:r>
            <a:endParaRPr lang="en-US" sz="7200" b="1" dirty="0">
              <a:ln w="11430">
                <a:solidFill>
                  <a:schemeClr val="tx2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96552" y="5013176"/>
            <a:ext cx="98241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Making a difference</a:t>
            </a:r>
            <a:endParaRPr lang="en-US" sz="6600" b="1" dirty="0">
              <a:ln w="11430">
                <a:solidFill>
                  <a:srgbClr val="FF0000"/>
                </a:solidFill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user\Documents\Our Pictures\Noncedo School\selection for assembly jan 16\Noncedo 2016 email - colour-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2557945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Our Pictures\Noncedo School\selection for assembly jan 16\Noncedo 2016 email - colour-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1434" y="-27384"/>
            <a:ext cx="10353994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cuments\Our Pictures\Noncedo School\selection for assembly jan 16\Noncedo 2016 email-1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1651" y="0"/>
            <a:ext cx="10314148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Our Pictures\Noncedo School\selection for assembly jan 16\Noncedo 2016 email-1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6237" y="0"/>
            <a:ext cx="10313835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Our Pictures\Noncedo School\selection for assembly jan 16\Noncedo 2016 email - colou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171400"/>
            <a:ext cx="10936800" cy="7272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cuments\Our Pictures\Noncedo School\selection for assembly jan 16\003 feb 2015 daph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392" y="-1582011"/>
            <a:ext cx="6330008" cy="844001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980728"/>
            <a:ext cx="3168352" cy="4893647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990000"/>
                </a:solidFill>
              </a:rPr>
              <a:t>OH GOD IS GREAT, OUR CLASSES ARE BRIGHT, THE LIGHTS ARE ON!</a:t>
            </a:r>
          </a:p>
          <a:p>
            <a:r>
              <a:rPr lang="en-GB" sz="2400" dirty="0">
                <a:solidFill>
                  <a:srgbClr val="990000"/>
                </a:solidFill>
              </a:rPr>
              <a:t>IT’S LIKE A DREAM TO ME, THE TEACHERS AND THE LEARNERS.</a:t>
            </a:r>
          </a:p>
          <a:p>
            <a:r>
              <a:rPr lang="en-GB" sz="2400" dirty="0">
                <a:solidFill>
                  <a:srgbClr val="990000"/>
                </a:solidFill>
              </a:rPr>
              <a:t>OH, I DON’T KNOW WHAT I CAN SAY BUT A BIG THANK YOU, WHAT</a:t>
            </a:r>
          </a:p>
          <a:p>
            <a:r>
              <a:rPr lang="en-GB" sz="2400" dirty="0">
                <a:solidFill>
                  <a:srgbClr val="990000"/>
                </a:solidFill>
              </a:rPr>
              <a:t>A WONDERFUL WORK THE CHURCH IS ALWAYS DOING FOR OUR SCHOOL</a:t>
            </a:r>
            <a:r>
              <a:rPr lang="en-GB" sz="2400" dirty="0" smtClean="0">
                <a:solidFill>
                  <a:srgbClr val="990000"/>
                </a:solidFill>
              </a:rPr>
              <a:t>. </a:t>
            </a:r>
            <a:endParaRPr lang="en-GB" sz="24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cuments\Our Pictures\Noncedo School\selection for assembly jan 16\Noncedo 2016 email - colour-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2557"/>
            <a:ext cx="10310302" cy="68554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51512" y="548680"/>
            <a:ext cx="42849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990000"/>
                </a:solidFill>
                <a:latin typeface="Comic Sans MS" pitchFamily="66" charset="0"/>
              </a:rPr>
              <a:t>In the words of a pupil:</a:t>
            </a:r>
          </a:p>
          <a:p>
            <a:endParaRPr lang="en-GB" sz="2800" dirty="0">
              <a:solidFill>
                <a:srgbClr val="990000"/>
              </a:solidFill>
              <a:latin typeface="Comic Sans MS" pitchFamily="66" charset="0"/>
            </a:endParaRPr>
          </a:p>
          <a:p>
            <a:r>
              <a:rPr lang="en-GB" sz="2800" dirty="0" smtClean="0">
                <a:solidFill>
                  <a:srgbClr val="990000"/>
                </a:solidFill>
                <a:latin typeface="Comic Sans MS" pitchFamily="66" charset="0"/>
              </a:rPr>
              <a:t>We as learners at </a:t>
            </a:r>
            <a:r>
              <a:rPr lang="en-GB" sz="2800" dirty="0" err="1" smtClean="0">
                <a:solidFill>
                  <a:srgbClr val="990000"/>
                </a:solidFill>
                <a:latin typeface="Comic Sans MS" pitchFamily="66" charset="0"/>
              </a:rPr>
              <a:t>Noncedo</a:t>
            </a:r>
            <a:r>
              <a:rPr lang="en-GB" sz="2800" dirty="0" smtClean="0">
                <a:solidFill>
                  <a:srgbClr val="990000"/>
                </a:solidFill>
                <a:latin typeface="Comic Sans MS" pitchFamily="66" charset="0"/>
              </a:rPr>
              <a:t> school want to thank you for all you have done for us and we really appreciate what you have done for us and it really means a lot to us. Thank you very much. May God bless you. </a:t>
            </a:r>
          </a:p>
          <a:p>
            <a:endParaRPr lang="en-GB" sz="2800" dirty="0" smtClean="0">
              <a:solidFill>
                <a:srgbClr val="990000"/>
              </a:solidFill>
              <a:latin typeface="Comic Sans MS" pitchFamily="66" charset="0"/>
            </a:endParaRPr>
          </a:p>
          <a:p>
            <a:r>
              <a:rPr lang="en-GB" sz="2800" dirty="0" smtClean="0">
                <a:solidFill>
                  <a:srgbClr val="990000"/>
                </a:solidFill>
                <a:latin typeface="Comic Sans MS" pitchFamily="66" charset="0"/>
              </a:rPr>
              <a:t>From all of us</a:t>
            </a:r>
            <a:endParaRPr lang="en-GB" sz="2800" dirty="0">
              <a:solidFill>
                <a:srgbClr val="99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17650">
            <a:off x="7254483" y="441486"/>
            <a:ext cx="1250215" cy="1159073"/>
          </a:xfrm>
          <a:prstGeom prst="rect">
            <a:avLst/>
          </a:prstGeom>
        </p:spPr>
      </p:pic>
      <p:pic>
        <p:nvPicPr>
          <p:cNvPr id="7" name="Picture 2" descr="C:\Users\user\Documents\Our Pictures\Noncedo School\selection for assembly jan 16\Noncedo 2016 email - colour-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2557945" cy="170080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108520" y="1628800"/>
            <a:ext cx="92170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for your interest and support</a:t>
            </a:r>
            <a:endParaRPr lang="en-US" sz="7200" b="1" dirty="0">
              <a:ln w="11430">
                <a:solidFill>
                  <a:schemeClr val="tx2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28600" y="4293096"/>
            <a:ext cx="102561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Every pound makes a difference</a:t>
            </a:r>
            <a:endParaRPr lang="en-US" sz="6000" b="1" dirty="0">
              <a:ln w="11430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ltimatedesignertoolkit.com/wp-content/uploads/2014/02/actual-size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"/>
            <a:ext cx="3024336" cy="1340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1484784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Lucida Calligraphy" pitchFamily="66" charset="0"/>
              </a:rPr>
              <a:t> </a:t>
            </a:r>
            <a:r>
              <a:rPr lang="en-GB" sz="2000" b="1" dirty="0" smtClean="0">
                <a:latin typeface="Lucida Calligraphy" pitchFamily="66" charset="0"/>
              </a:rPr>
              <a:t>  </a:t>
            </a:r>
            <a:r>
              <a:rPr lang="en-GB" sz="2000" b="1" dirty="0" smtClean="0">
                <a:solidFill>
                  <a:srgbClr val="990000"/>
                </a:solidFill>
                <a:latin typeface="Lucida Calligraphy" pitchFamily="66" charset="0"/>
              </a:rPr>
              <a:t>Coffee Afternoon  </a:t>
            </a:r>
            <a:endParaRPr lang="en-GB" sz="1200" b="1" dirty="0" smtClean="0">
              <a:solidFill>
                <a:srgbClr val="990000"/>
              </a:solidFill>
              <a:latin typeface="Lucida Calligraphy" pitchFamily="66" charset="0"/>
            </a:endParaRPr>
          </a:p>
          <a:p>
            <a:pPr algn="ctr"/>
            <a:r>
              <a:rPr lang="en-GB" sz="2000" b="1" dirty="0" smtClean="0">
                <a:latin typeface="Lucida Calligraphy" pitchFamily="66" charset="0"/>
              </a:rPr>
              <a:t>       </a:t>
            </a:r>
          </a:p>
          <a:p>
            <a:pPr algn="ctr"/>
            <a:r>
              <a:rPr lang="en-GB" sz="1600" dirty="0" smtClean="0">
                <a:solidFill>
                  <a:srgbClr val="C00000"/>
                </a:solidFill>
                <a:latin typeface="Lucida Calligraphy" pitchFamily="66" charset="0"/>
              </a:rPr>
              <a:t> </a:t>
            </a:r>
            <a:r>
              <a:rPr lang="en-GB" sz="1600" b="1" dirty="0" smtClean="0">
                <a:solidFill>
                  <a:srgbClr val="C00000"/>
                </a:solidFill>
                <a:latin typeface="Lucida Calligraphy" pitchFamily="66" charset="0"/>
              </a:rPr>
              <a:t>Friday 12 February            1.30-3 p.m.</a:t>
            </a:r>
          </a:p>
          <a:p>
            <a:pPr algn="ctr"/>
            <a:endParaRPr lang="en-GB" sz="1600" b="1" dirty="0">
              <a:solidFill>
                <a:srgbClr val="C00000"/>
              </a:solidFill>
              <a:latin typeface="Lucida Calligraphy" pitchFamily="66" charset="0"/>
            </a:endParaRPr>
          </a:p>
          <a:p>
            <a:pPr algn="ctr"/>
            <a:r>
              <a:rPr lang="en-GB" sz="1600" b="1" dirty="0" smtClean="0">
                <a:solidFill>
                  <a:srgbClr val="C00000"/>
                </a:solidFill>
                <a:latin typeface="Lucida Calligraphy" pitchFamily="66" charset="0"/>
              </a:rPr>
              <a:t>   </a:t>
            </a:r>
            <a:r>
              <a:rPr lang="en-GB" sz="1600" b="1" dirty="0" err="1" smtClean="0">
                <a:solidFill>
                  <a:srgbClr val="C00000"/>
                </a:solidFill>
                <a:latin typeface="Lucida Calligraphy" pitchFamily="66" charset="0"/>
              </a:rPr>
              <a:t>Woolston</a:t>
            </a:r>
            <a:r>
              <a:rPr lang="en-GB" sz="1600" b="1" dirty="0" smtClean="0">
                <a:solidFill>
                  <a:srgbClr val="C00000"/>
                </a:solidFill>
                <a:latin typeface="Lucida Calligraphy" pitchFamily="66" charset="0"/>
              </a:rPr>
              <a:t> Sixth Form common room</a:t>
            </a:r>
            <a:endParaRPr lang="en-GB" sz="1600" b="1" dirty="0">
              <a:solidFill>
                <a:srgbClr val="C00000"/>
              </a:solidFill>
              <a:latin typeface="Lucida Calligraphy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2288" y="3140968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Lucida Calligraphy" pitchFamily="66" charset="0"/>
              </a:rPr>
              <a:t>Join us for </a:t>
            </a:r>
          </a:p>
          <a:p>
            <a:pPr algn="ctr"/>
            <a:r>
              <a:rPr lang="en-GB" b="1" dirty="0" smtClean="0">
                <a:latin typeface="Lucida Calligraphy" pitchFamily="66" charset="0"/>
              </a:rPr>
              <a:t>delicious Valentine’s cakes and a </a:t>
            </a:r>
            <a:r>
              <a:rPr lang="en-GB" b="1" dirty="0" smtClean="0">
                <a:solidFill>
                  <a:srgbClr val="FF0000"/>
                </a:solidFill>
                <a:latin typeface="Lucida Calligraphy" pitchFamily="66" charset="0"/>
              </a:rPr>
              <a:t>hot</a:t>
            </a:r>
            <a:r>
              <a:rPr lang="en-GB" b="1" dirty="0" smtClean="0">
                <a:latin typeface="Lucida Calligraphy" pitchFamily="66" charset="0"/>
              </a:rPr>
              <a:t> or </a:t>
            </a:r>
            <a:r>
              <a:rPr lang="en-GB" b="1" dirty="0" smtClean="0">
                <a:solidFill>
                  <a:schemeClr val="accent1"/>
                </a:solidFill>
                <a:latin typeface="Lucida Calligraphy" pitchFamily="66" charset="0"/>
              </a:rPr>
              <a:t>cold</a:t>
            </a:r>
            <a:r>
              <a:rPr lang="en-GB" b="1" dirty="0" smtClean="0">
                <a:latin typeface="Lucida Calligraphy" pitchFamily="66" charset="0"/>
              </a:rPr>
              <a:t> drink</a:t>
            </a:r>
            <a:endParaRPr lang="en-GB" b="1" dirty="0">
              <a:latin typeface="Lucida Calligraphy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4365104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90000"/>
                </a:solidFill>
                <a:latin typeface="Lucida Calligraphy" pitchFamily="66" charset="0"/>
              </a:rPr>
              <a:t>Buy a </a:t>
            </a:r>
            <a:r>
              <a:rPr lang="en-GB" b="1" dirty="0" smtClean="0">
                <a:solidFill>
                  <a:srgbClr val="FF0000"/>
                </a:solidFill>
                <a:latin typeface="Lucida Calligraphy" pitchFamily="66" charset="0"/>
              </a:rPr>
              <a:t>gift</a:t>
            </a:r>
            <a:r>
              <a:rPr lang="en-GB" b="1" dirty="0" smtClean="0">
                <a:solidFill>
                  <a:srgbClr val="990000"/>
                </a:solidFill>
                <a:latin typeface="Lucida Calligraphy" pitchFamily="66" charset="0"/>
              </a:rPr>
              <a:t> for your </a:t>
            </a:r>
            <a:r>
              <a:rPr lang="en-GB" b="1" dirty="0" smtClean="0">
                <a:solidFill>
                  <a:srgbClr val="FF0000"/>
                </a:solidFill>
                <a:latin typeface="Lucida Calligraphy" pitchFamily="66" charset="0"/>
              </a:rPr>
              <a:t>Valentine</a:t>
            </a:r>
            <a:r>
              <a:rPr lang="en-GB" b="1" dirty="0" smtClean="0">
                <a:solidFill>
                  <a:srgbClr val="990000"/>
                </a:solidFill>
                <a:latin typeface="Lucida Calligraphy" pitchFamily="66" charset="0"/>
              </a:rPr>
              <a:t> or someone you love  - Fudge, Chocolates, Flowers, Love Tokens, Books and More</a:t>
            </a:r>
          </a:p>
          <a:p>
            <a:r>
              <a:rPr lang="en-GB" dirty="0">
                <a:latin typeface="Lucida Calligraphy" pitchFamily="66" charset="0"/>
              </a:rPr>
              <a:t> </a:t>
            </a:r>
            <a:r>
              <a:rPr lang="en-GB" dirty="0" smtClean="0">
                <a:latin typeface="Lucida Calligraphy" pitchFamily="66" charset="0"/>
              </a:rPr>
              <a:t>             </a:t>
            </a:r>
            <a:endParaRPr lang="en-GB" dirty="0">
              <a:latin typeface="Lucida Calligraphy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8312" y="5797713"/>
            <a:ext cx="284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Lucida Calligraphy" pitchFamily="66" charset="0"/>
              </a:rPr>
              <a:t>In support of the South </a:t>
            </a:r>
            <a:r>
              <a:rPr lang="en-GB" sz="1200" dirty="0">
                <a:latin typeface="Lucida Calligraphy" pitchFamily="66" charset="0"/>
              </a:rPr>
              <a:t>A</a:t>
            </a:r>
            <a:r>
              <a:rPr lang="en-GB" sz="1200" dirty="0" smtClean="0">
                <a:latin typeface="Lucida Calligraphy" pitchFamily="66" charset="0"/>
              </a:rPr>
              <a:t>frica School Fund  </a:t>
            </a:r>
          </a:p>
          <a:p>
            <a:pPr algn="ctr"/>
            <a:r>
              <a:rPr lang="en-GB" sz="1200" dirty="0" smtClean="0">
                <a:latin typeface="Lucida Calligraphy" pitchFamily="66" charset="0"/>
              </a:rPr>
              <a:t>Bringing electricity to classrooms and warm jackets for winter</a:t>
            </a:r>
            <a:endParaRPr lang="en-GB" sz="1200" dirty="0">
              <a:latin typeface="Lucida Calligraphy" pitchFamily="66" charset="0"/>
            </a:endParaRPr>
          </a:p>
        </p:txBody>
      </p:sp>
      <p:pic>
        <p:nvPicPr>
          <p:cNvPr id="16" name="Picture 2" descr="E:\SA School Fund\Africa Cafe logo  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0908">
            <a:off x="6871464" y="5033830"/>
            <a:ext cx="1507923" cy="1397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Our Pictures\Noncedo School\selection for assembly jan 16\002 feb 2015 converted farmhouse and pig - 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027" y="0"/>
            <a:ext cx="112749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Our Pictures\Noncedo School\selection for assembly jan 16\Noncedo 2016 email - colour-1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3144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cuments\Our Pictures\Noncedo School\selection for assembly jan 16\Noncedo 2016 email - colour-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446" y="0"/>
            <a:ext cx="103135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Our Pictures\Noncedo School\selection for assembly jan 16\Noncedo 2016 email-1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103144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Our Pictures\Noncedo School\selection for assembly jan 16\Noncedo 2016 email-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1261980" cy="7488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Our Pictures\Noncedo School\selection for assembly jan 16\Noncedo 2016 email-1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-531440"/>
            <a:ext cx="5064525" cy="7617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Our Pictures\Noncedo School\selection for assembly jan 16\Noncedo 2016 email - colour-1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416554" cy="6926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Our Pictures\Noncedo School\selection for assembly jan 16\005 feb 2015 containers put there by church in 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156084"/>
            <a:ext cx="9388624" cy="704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203</Words>
  <Application>Microsoft Office PowerPoint</Application>
  <PresentationFormat>On-screen Show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30</cp:revision>
  <dcterms:created xsi:type="dcterms:W3CDTF">2016-01-27T18:09:15Z</dcterms:created>
  <dcterms:modified xsi:type="dcterms:W3CDTF">2016-02-04T01:11:51Z</dcterms:modified>
</cp:coreProperties>
</file>