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FFCC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614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2DA138-5C8C-44B2-A1ED-E3BB2C5E7539}" type="datetimeFigureOut">
              <a:rPr lang="en-GB" smtClean="0"/>
              <a:pPr/>
              <a:t>22/09/2020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24118-ADD9-4CDC-B97D-BEA5BB9697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2431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09CC35-8D5B-4398-89ED-F65D50E6AE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136D422-3EA5-4C66-ADBA-705F2C777C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DBCDB7F-158D-4916-8EBB-EC4E09CA6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3FC84-9082-43CF-980E-4C60F401C7CC}" type="datetimeFigureOut">
              <a:rPr lang="en-GB" smtClean="0"/>
              <a:pPr/>
              <a:t>22/09/2020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6C80D16-EA58-4078-8655-251BD23EB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BDF4A97-CF24-45DB-932D-6B75D8B95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092D3-4432-4914-9A40-EC19FABA0D3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0140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202856-E0F9-4590-AEE2-9580A1A4B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72C9EB8-194E-43D8-8FAF-3149F29102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B54AA17-8E42-4CA6-8E98-DB9E1E55C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3FC84-9082-43CF-980E-4C60F401C7CC}" type="datetimeFigureOut">
              <a:rPr lang="en-GB" smtClean="0"/>
              <a:pPr/>
              <a:t>22/09/2020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83E7C3D-0EC8-462F-AFA8-F16D54D3F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E99AB0D-C265-4DD5-814D-ACA9420D3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092D3-4432-4914-9A40-EC19FABA0D3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635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5863D8D4-89F6-4F34-A5D5-EB2E937786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281BBD0-B00B-4C27-A3B9-FA9C5E47F8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C412D4B-8D93-4335-BB09-0325A6F0A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3FC84-9082-43CF-980E-4C60F401C7CC}" type="datetimeFigureOut">
              <a:rPr lang="en-GB" smtClean="0"/>
              <a:pPr/>
              <a:t>22/09/2020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11B5CA4-BE81-4B27-9920-8DD3CE306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10CCDF9-00F2-4F34-8B71-0426DB3AD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092D3-4432-4914-9A40-EC19FABA0D3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897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000015-15EA-4F39-9742-B1F3EE17C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DD4B116-F618-425E-BCFA-DBFF01AE21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C6F49AD-FE4C-443C-B143-6F60E641D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3FC84-9082-43CF-980E-4C60F401C7CC}" type="datetimeFigureOut">
              <a:rPr lang="en-GB" smtClean="0"/>
              <a:pPr/>
              <a:t>22/09/2020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DB5D886-8901-4C9E-8CB1-DCBE9ED75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0B20FBF-ECA1-4D38-BA83-7DF87707A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092D3-4432-4914-9A40-EC19FABA0D3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938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C1FE7A3-1749-4583-9DED-BA3C46EAE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2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7401CEF-D7FE-4B39-AF44-17A4721CC3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061BB91-2A4C-4D08-95AF-D5F2906D7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3FC84-9082-43CF-980E-4C60F401C7CC}" type="datetimeFigureOut">
              <a:rPr lang="en-GB" smtClean="0"/>
              <a:pPr/>
              <a:t>22/09/2020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6E10CE0-2D1A-475E-9605-54D5BB4E3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A77A36F-2A69-43E2-9B93-D07691844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092D3-4432-4914-9A40-EC19FABA0D3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4897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A0DE5A-5253-4037-81EB-35E1F6B9F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6375FCB-D962-4BE9-B994-E4DC7B04B6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ED848A8-E2AA-46EE-92FC-223292D79E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231ABFD-EBA7-4115-8FB6-9B49742F1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3FC84-9082-43CF-980E-4C60F401C7CC}" type="datetimeFigureOut">
              <a:rPr lang="en-GB" smtClean="0"/>
              <a:pPr/>
              <a:t>22/09/2020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37F7315-871F-4ACF-A161-73C7BE120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1E2F826-8C65-4E24-80FC-03C30BA33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092D3-4432-4914-9A40-EC19FABA0D3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443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177B31-8361-47E1-9746-27120BA61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BD75319-D6E5-457C-9922-C93D98E399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F1C9F44-A9E2-4BFE-AD3A-9154772A4B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C78F086-00AC-4890-8276-2D52D58A0E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D73FA87-9195-4626-BA30-1502DEB36C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817EEEB-2F3C-40DB-A8FA-71ECD511A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3FC84-9082-43CF-980E-4C60F401C7CC}" type="datetimeFigureOut">
              <a:rPr lang="en-GB" smtClean="0"/>
              <a:pPr/>
              <a:t>22/09/2020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994C85A1-56CB-4CE0-9295-D51230E5C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062264A-F5AD-4F25-9073-584297507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092D3-4432-4914-9A40-EC19FABA0D3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2034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42E180-21F4-4F9D-8147-CB5CBA1BC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3225129-D7E0-4045-A370-A5154D488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3FC84-9082-43CF-980E-4C60F401C7CC}" type="datetimeFigureOut">
              <a:rPr lang="en-GB" smtClean="0"/>
              <a:pPr/>
              <a:t>22/09/2020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0EBA6CF-B491-4274-B3D7-2E65E9FE5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E28EA8E-F760-411D-86A7-3C9D60F6D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092D3-4432-4914-9A40-EC19FABA0D3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0817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DEF8870-B509-49D0-8F91-26369BF7D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3FC84-9082-43CF-980E-4C60F401C7CC}" type="datetimeFigureOut">
              <a:rPr lang="en-GB" smtClean="0"/>
              <a:pPr/>
              <a:t>22/09/2020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6E23AAD-7B62-40C7-B0C4-34D1E2A53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8BBB144-474A-483A-A540-C51AFB2DA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092D3-4432-4914-9A40-EC19FABA0D3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5251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B47E7C-A905-450F-ABE9-39E4C1CD2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D258BE0-6A2D-4A55-8FAB-70174F1078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DF9CAC5-D96D-45F6-B83C-987D01E9A8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3823B9B-87A8-47B9-92A4-80C8689DB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3FC84-9082-43CF-980E-4C60F401C7CC}" type="datetimeFigureOut">
              <a:rPr lang="en-GB" smtClean="0"/>
              <a:pPr/>
              <a:t>22/09/2020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8BC5448-1ABE-4A21-994F-6DEA3A519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CDD706C-2759-4AE2-AE6B-0FCE2DE24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092D3-4432-4914-9A40-EC19FABA0D3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4912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00CA6E-5B02-4F11-A221-4DF54D2F0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5BF84E2E-FADC-4300-AB5C-1B327E58E0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E3238F4-F730-4297-9AB6-54C004C8D8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6A4CA20-8D4D-4AB9-A275-DDABDBC99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3FC84-9082-43CF-980E-4C60F401C7CC}" type="datetimeFigureOut">
              <a:rPr lang="en-GB" smtClean="0"/>
              <a:pPr/>
              <a:t>22/09/2020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515C0A2-12CF-4E6C-9B73-6B63DD6B2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0EB7EA2-1E5D-4F07-893D-A27D576D8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092D3-4432-4914-9A40-EC19FABA0D3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359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1C5CED2-29AD-442A-89E6-C6D653BEF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CF514C3-53D4-4BB2-9170-85ED918C90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2274816-D4DD-44FE-9B4E-D3D2BA8399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3FC84-9082-43CF-980E-4C60F401C7CC}" type="datetimeFigureOut">
              <a:rPr lang="en-GB" smtClean="0"/>
              <a:pPr/>
              <a:t>22/09/2020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0FCD4F4-AB2C-478F-A58B-0624430917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5F72427-7A3B-4303-BDBE-24A0E70874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092D3-4432-4914-9A40-EC19FABA0D3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7824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get-coronavirus-test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66">
            <a:extLst>
              <a:ext uri="{FF2B5EF4-FFF2-40B4-BE49-F238E27FC236}">
                <a16:creationId xmlns:a16="http://schemas.microsoft.com/office/drawing/2014/main" xmlns="" id="{18D29973-EFEA-43DC-B760-E08D976221D4}"/>
              </a:ext>
            </a:extLst>
          </p:cNvPr>
          <p:cNvSpPr/>
          <p:nvPr/>
        </p:nvSpPr>
        <p:spPr>
          <a:xfrm>
            <a:off x="663052" y="195863"/>
            <a:ext cx="1790700" cy="914400"/>
          </a:xfrm>
          <a:prstGeom prst="rect">
            <a:avLst/>
          </a:prstGeom>
          <a:noFill/>
          <a:effectLst>
            <a:innerShdw blurRad="63500" dist="50800" dir="13500000">
              <a:prstClr val="black">
                <a:alpha val="50000"/>
              </a:prstClr>
            </a:innerShdw>
            <a:softEdge rad="571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Rectangle: Rounded Corners 101">
            <a:extLst>
              <a:ext uri="{FF2B5EF4-FFF2-40B4-BE49-F238E27FC236}">
                <a16:creationId xmlns:a16="http://schemas.microsoft.com/office/drawing/2014/main" xmlns="" id="{5FD86585-26AC-47E3-9075-D5446D5EDB73}"/>
              </a:ext>
            </a:extLst>
          </p:cNvPr>
          <p:cNvSpPr/>
          <p:nvPr/>
        </p:nvSpPr>
        <p:spPr>
          <a:xfrm>
            <a:off x="146050" y="1604119"/>
            <a:ext cx="2626908" cy="1975400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Is your child showing </a:t>
            </a:r>
            <a:r>
              <a:rPr lang="en-GB" sz="1400" b="1" dirty="0" smtClean="0"/>
              <a:t>any </a:t>
            </a:r>
            <a:r>
              <a:rPr lang="en-GB" sz="1400" b="1" dirty="0"/>
              <a:t>of the </a:t>
            </a:r>
            <a:r>
              <a:rPr lang="en-GB" sz="1400" b="1" dirty="0" smtClean="0"/>
              <a:t>following COVID 19 symptoms?:</a:t>
            </a:r>
            <a:endParaRPr lang="en-GB" sz="1400" b="1" dirty="0"/>
          </a:p>
          <a:p>
            <a:endParaRPr lang="en-GB" sz="14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b="1" dirty="0"/>
              <a:t>High temperature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b="1" dirty="0"/>
              <a:t>New continuous cough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b="1" dirty="0"/>
              <a:t>Change or loss of taste or smell  </a:t>
            </a:r>
          </a:p>
        </p:txBody>
      </p:sp>
      <p:pic>
        <p:nvPicPr>
          <p:cNvPr id="108" name="Picture 107">
            <a:extLst>
              <a:ext uri="{FF2B5EF4-FFF2-40B4-BE49-F238E27FC236}">
                <a16:creationId xmlns:a16="http://schemas.microsoft.com/office/drawing/2014/main" xmlns="" id="{966D0E33-5550-4132-9321-182E1FC0696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23059" y="238947"/>
            <a:ext cx="805991" cy="837172"/>
          </a:xfrm>
          <a:prstGeom prst="rect">
            <a:avLst/>
          </a:prstGeom>
        </p:spPr>
      </p:pic>
      <p:sp>
        <p:nvSpPr>
          <p:cNvPr id="126" name="Rectangle: Rounded Corners 125">
            <a:extLst>
              <a:ext uri="{FF2B5EF4-FFF2-40B4-BE49-F238E27FC236}">
                <a16:creationId xmlns:a16="http://schemas.microsoft.com/office/drawing/2014/main" xmlns="" id="{EC63C9EC-1308-47B7-8CB0-3F50A5DD8167}"/>
              </a:ext>
            </a:extLst>
          </p:cNvPr>
          <p:cNvSpPr/>
          <p:nvPr/>
        </p:nvSpPr>
        <p:spPr>
          <a:xfrm>
            <a:off x="9634007" y="213718"/>
            <a:ext cx="2224617" cy="1043582"/>
          </a:xfrm>
          <a:prstGeom prst="roundRect">
            <a:avLst/>
          </a:prstGeom>
          <a:solidFill>
            <a:srgbClr val="99FF99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Your child is able to attend school</a:t>
            </a:r>
          </a:p>
        </p:txBody>
      </p:sp>
      <p:sp>
        <p:nvSpPr>
          <p:cNvPr id="132" name="Rectangle: Rounded Corners 131">
            <a:extLst>
              <a:ext uri="{FF2B5EF4-FFF2-40B4-BE49-F238E27FC236}">
                <a16:creationId xmlns:a16="http://schemas.microsoft.com/office/drawing/2014/main" xmlns="" id="{213FA379-267F-4CBE-A699-57BF188E66C1}"/>
              </a:ext>
            </a:extLst>
          </p:cNvPr>
          <p:cNvSpPr/>
          <p:nvPr/>
        </p:nvSpPr>
        <p:spPr>
          <a:xfrm>
            <a:off x="4609855" y="158373"/>
            <a:ext cx="2457695" cy="994152"/>
          </a:xfrm>
          <a:prstGeom prst="roundRect">
            <a:avLst/>
          </a:prstGeom>
          <a:ln w="254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/>
              <a:t>IS YOUR CHILD ILL ?</a:t>
            </a:r>
          </a:p>
        </p:txBody>
      </p:sp>
      <p:sp>
        <p:nvSpPr>
          <p:cNvPr id="134" name="Rectangle: Rounded Corners 133">
            <a:extLst>
              <a:ext uri="{FF2B5EF4-FFF2-40B4-BE49-F238E27FC236}">
                <a16:creationId xmlns:a16="http://schemas.microsoft.com/office/drawing/2014/main" xmlns="" id="{996EE4DD-C364-439C-A060-6EBF8EBA6EF1}"/>
              </a:ext>
            </a:extLst>
          </p:cNvPr>
          <p:cNvSpPr/>
          <p:nvPr/>
        </p:nvSpPr>
        <p:spPr>
          <a:xfrm>
            <a:off x="9677400" y="2389451"/>
            <a:ext cx="2318714" cy="1525324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/>
              <a:t>Would normal school guidelines allow you to send your child to school with these symptoms? </a:t>
            </a:r>
            <a:endParaRPr lang="en-GB" sz="1400" b="1" dirty="0"/>
          </a:p>
        </p:txBody>
      </p:sp>
      <p:sp>
        <p:nvSpPr>
          <p:cNvPr id="136" name="Rectangle: Rounded Corners 135">
            <a:extLst>
              <a:ext uri="{FF2B5EF4-FFF2-40B4-BE49-F238E27FC236}">
                <a16:creationId xmlns:a16="http://schemas.microsoft.com/office/drawing/2014/main" xmlns="" id="{05237497-77E5-42E4-A72E-E165A2E0F60F}"/>
              </a:ext>
            </a:extLst>
          </p:cNvPr>
          <p:cNvSpPr/>
          <p:nvPr/>
        </p:nvSpPr>
        <p:spPr>
          <a:xfrm>
            <a:off x="114300" y="5067300"/>
            <a:ext cx="5448875" cy="166687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Inform school office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Call 119 or visit </a:t>
            </a:r>
            <a:r>
              <a:rPr lang="en-GB" b="1" dirty="0">
                <a:hlinkClick r:id="rId3"/>
              </a:rPr>
              <a:t>https://www.gov.uk/get-coronavirus-test</a:t>
            </a:r>
            <a:endParaRPr lang="en-GB" b="1" dirty="0"/>
          </a:p>
          <a:p>
            <a:pPr algn="ctr"/>
            <a:r>
              <a:rPr lang="en-GB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to  </a:t>
            </a:r>
            <a:r>
              <a:rPr lang="en-GB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arrange testing / advice</a:t>
            </a:r>
            <a:endParaRPr lang="en-GB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Self isolation required for child/household</a:t>
            </a:r>
          </a:p>
        </p:txBody>
      </p:sp>
      <p:sp>
        <p:nvSpPr>
          <p:cNvPr id="137" name="Rectangle: Rounded Corners 136">
            <a:extLst>
              <a:ext uri="{FF2B5EF4-FFF2-40B4-BE49-F238E27FC236}">
                <a16:creationId xmlns:a16="http://schemas.microsoft.com/office/drawing/2014/main" xmlns="" id="{C54545B4-88DD-448F-9326-1B9F4BAD35F0}"/>
              </a:ext>
            </a:extLst>
          </p:cNvPr>
          <p:cNvSpPr/>
          <p:nvPr/>
        </p:nvSpPr>
        <p:spPr>
          <a:xfrm>
            <a:off x="4359552" y="1640622"/>
            <a:ext cx="3203297" cy="2188428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Is your child showing any of the following symptoms:</a:t>
            </a:r>
          </a:p>
          <a:p>
            <a:pPr algn="ctr"/>
            <a:endParaRPr lang="en-GB" sz="105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b="1" dirty="0"/>
              <a:t>Runny nose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b="1" dirty="0"/>
              <a:t>Sore throat (no temperature)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b="1" dirty="0"/>
              <a:t>Mild cold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b="1" dirty="0"/>
              <a:t>Stomach upset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b="1" dirty="0"/>
              <a:t>General childhood illness (e. g. Chicken Pox)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b="1" dirty="0"/>
              <a:t>Other minor ailment</a:t>
            </a:r>
          </a:p>
        </p:txBody>
      </p:sp>
      <p:sp>
        <p:nvSpPr>
          <p:cNvPr id="155" name="Rectangle: Rounded Corners 154">
            <a:extLst>
              <a:ext uri="{FF2B5EF4-FFF2-40B4-BE49-F238E27FC236}">
                <a16:creationId xmlns:a16="http://schemas.microsoft.com/office/drawing/2014/main" xmlns="" id="{F42AB162-7CDB-461B-B41B-089DBC12579B}"/>
              </a:ext>
            </a:extLst>
          </p:cNvPr>
          <p:cNvSpPr/>
          <p:nvPr/>
        </p:nvSpPr>
        <p:spPr>
          <a:xfrm>
            <a:off x="6724650" y="5000625"/>
            <a:ext cx="5351990" cy="1702594"/>
          </a:xfrm>
          <a:prstGeom prst="roundRect">
            <a:avLst/>
          </a:prstGeom>
          <a:solidFill>
            <a:srgbClr val="FFCCFF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Keep your child off school until symptoms improve/disappear</a:t>
            </a:r>
          </a:p>
          <a:p>
            <a:pPr algn="ctr"/>
            <a:endParaRPr lang="en-GB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n-GB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Seek medical advice if symptoms worsen or your child has an underlying health condition </a:t>
            </a:r>
          </a:p>
        </p:txBody>
      </p:sp>
      <p:sp>
        <p:nvSpPr>
          <p:cNvPr id="5" name="Arrow: Left 4">
            <a:extLst>
              <a:ext uri="{FF2B5EF4-FFF2-40B4-BE49-F238E27FC236}">
                <a16:creationId xmlns:a16="http://schemas.microsoft.com/office/drawing/2014/main" xmlns="" id="{E059F8C3-8444-4C33-A211-6E9D1D878C60}"/>
              </a:ext>
            </a:extLst>
          </p:cNvPr>
          <p:cNvSpPr/>
          <p:nvPr/>
        </p:nvSpPr>
        <p:spPr>
          <a:xfrm rot="10800000" flipV="1">
            <a:off x="3970509" y="2443778"/>
            <a:ext cx="334791" cy="286921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1F155352-1671-473B-8714-C76CDCB4FDC0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82107" y="227275"/>
            <a:ext cx="871368" cy="837949"/>
          </a:xfrm>
          <a:prstGeom prst="rect">
            <a:avLst/>
          </a:prstGeom>
        </p:spPr>
      </p:pic>
      <p:sp>
        <p:nvSpPr>
          <p:cNvPr id="26" name="Arrow: Bent 25">
            <a:extLst>
              <a:ext uri="{FF2B5EF4-FFF2-40B4-BE49-F238E27FC236}">
                <a16:creationId xmlns:a16="http://schemas.microsoft.com/office/drawing/2014/main" xmlns="" id="{9D82D975-FE29-48C8-A5C6-08ACD61056D7}"/>
              </a:ext>
            </a:extLst>
          </p:cNvPr>
          <p:cNvSpPr/>
          <p:nvPr/>
        </p:nvSpPr>
        <p:spPr>
          <a:xfrm rot="16200000" flipH="1">
            <a:off x="1502191" y="187742"/>
            <a:ext cx="947513" cy="1667857"/>
          </a:xfrm>
          <a:prstGeom prst="bentArrow">
            <a:avLst>
              <a:gd name="adj1" fmla="val 25000"/>
              <a:gd name="adj2" fmla="val 31504"/>
              <a:gd name="adj3" fmla="val 25000"/>
              <a:gd name="adj4" fmla="val 43750"/>
            </a:avLst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0" name="Arrow: Left 4">
            <a:extLst>
              <a:ext uri="{FF2B5EF4-FFF2-40B4-BE49-F238E27FC236}">
                <a16:creationId xmlns:a16="http://schemas.microsoft.com/office/drawing/2014/main" xmlns="" id="{E059F8C3-8444-4C33-A211-6E9D1D878C60}"/>
              </a:ext>
            </a:extLst>
          </p:cNvPr>
          <p:cNvSpPr/>
          <p:nvPr/>
        </p:nvSpPr>
        <p:spPr>
          <a:xfrm flipV="1">
            <a:off x="3960984" y="453053"/>
            <a:ext cx="493287" cy="334069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Arrow: Left 4">
            <a:extLst>
              <a:ext uri="{FF2B5EF4-FFF2-40B4-BE49-F238E27FC236}">
                <a16:creationId xmlns:a16="http://schemas.microsoft.com/office/drawing/2014/main" xmlns="" id="{E059F8C3-8444-4C33-A211-6E9D1D878C60}"/>
              </a:ext>
            </a:extLst>
          </p:cNvPr>
          <p:cNvSpPr/>
          <p:nvPr/>
        </p:nvSpPr>
        <p:spPr>
          <a:xfrm rot="16200000" flipV="1">
            <a:off x="1136507" y="3460607"/>
            <a:ext cx="314695" cy="669839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Arrow: Left 4">
            <a:extLst>
              <a:ext uri="{FF2B5EF4-FFF2-40B4-BE49-F238E27FC236}">
                <a16:creationId xmlns:a16="http://schemas.microsoft.com/office/drawing/2014/main" xmlns="" id="{E059F8C3-8444-4C33-A211-6E9D1D878C60}"/>
              </a:ext>
            </a:extLst>
          </p:cNvPr>
          <p:cNvSpPr/>
          <p:nvPr/>
        </p:nvSpPr>
        <p:spPr>
          <a:xfrm rot="15052508" flipV="1">
            <a:off x="1255393" y="4469278"/>
            <a:ext cx="344034" cy="746845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Arrow: Left 4">
            <a:extLst>
              <a:ext uri="{FF2B5EF4-FFF2-40B4-BE49-F238E27FC236}">
                <a16:creationId xmlns:a16="http://schemas.microsoft.com/office/drawing/2014/main" xmlns="" id="{E059F8C3-8444-4C33-A211-6E9D1D878C60}"/>
              </a:ext>
            </a:extLst>
          </p:cNvPr>
          <p:cNvSpPr/>
          <p:nvPr/>
        </p:nvSpPr>
        <p:spPr>
          <a:xfrm rot="10800000" flipV="1">
            <a:off x="2842326" y="2439611"/>
            <a:ext cx="334791" cy="286921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Arrow: Left 4">
            <a:extLst>
              <a:ext uri="{FF2B5EF4-FFF2-40B4-BE49-F238E27FC236}">
                <a16:creationId xmlns:a16="http://schemas.microsoft.com/office/drawing/2014/main" xmlns="" id="{E059F8C3-8444-4C33-A211-6E9D1D878C60}"/>
              </a:ext>
            </a:extLst>
          </p:cNvPr>
          <p:cNvSpPr/>
          <p:nvPr/>
        </p:nvSpPr>
        <p:spPr>
          <a:xfrm rot="10800000" flipV="1">
            <a:off x="7646099" y="2483069"/>
            <a:ext cx="650176" cy="298231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Arrow: Left 4">
            <a:extLst>
              <a:ext uri="{FF2B5EF4-FFF2-40B4-BE49-F238E27FC236}">
                <a16:creationId xmlns:a16="http://schemas.microsoft.com/office/drawing/2014/main" xmlns="" id="{E059F8C3-8444-4C33-A211-6E9D1D878C60}"/>
              </a:ext>
            </a:extLst>
          </p:cNvPr>
          <p:cNvSpPr/>
          <p:nvPr/>
        </p:nvSpPr>
        <p:spPr>
          <a:xfrm rot="5400000" flipV="1">
            <a:off x="10670353" y="1234327"/>
            <a:ext cx="239244" cy="316859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3" name="Picture 52">
            <a:extLst>
              <a:ext uri="{FF2B5EF4-FFF2-40B4-BE49-F238E27FC236}">
                <a16:creationId xmlns:a16="http://schemas.microsoft.com/office/drawing/2014/main" xmlns="" id="{1F155352-1671-473B-8714-C76CDCB4FDC0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3907" y="2256101"/>
            <a:ext cx="684814" cy="658550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xmlns="" id="{966D0E33-5550-4132-9321-182E1FC0696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5184" y="3991797"/>
            <a:ext cx="622785" cy="646878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xmlns="" id="{966D0E33-5550-4132-9321-182E1FC0696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47534" y="2315396"/>
            <a:ext cx="644065" cy="668981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xmlns="" id="{1F155352-1671-473B-8714-C76CDCB4FDC0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520532" y="4237301"/>
            <a:ext cx="557043" cy="535679"/>
          </a:xfrm>
          <a:prstGeom prst="rect">
            <a:avLst/>
          </a:prstGeom>
        </p:spPr>
      </p:pic>
      <p:sp>
        <p:nvSpPr>
          <p:cNvPr id="58" name="Arrow: Left 4">
            <a:extLst>
              <a:ext uri="{FF2B5EF4-FFF2-40B4-BE49-F238E27FC236}">
                <a16:creationId xmlns:a16="http://schemas.microsoft.com/office/drawing/2014/main" xmlns="" id="{E059F8C3-8444-4C33-A211-6E9D1D878C60}"/>
              </a:ext>
            </a:extLst>
          </p:cNvPr>
          <p:cNvSpPr/>
          <p:nvPr/>
        </p:nvSpPr>
        <p:spPr>
          <a:xfrm rot="16200000" flipV="1">
            <a:off x="10699609" y="3784459"/>
            <a:ext cx="228971" cy="622214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1" name="Picture 60">
            <a:extLst>
              <a:ext uri="{FF2B5EF4-FFF2-40B4-BE49-F238E27FC236}">
                <a16:creationId xmlns:a16="http://schemas.microsoft.com/office/drawing/2014/main" xmlns="" id="{966D0E33-5550-4132-9321-182E1FC0696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519235" y="1553397"/>
            <a:ext cx="558594" cy="580204"/>
          </a:xfrm>
          <a:prstGeom prst="rect">
            <a:avLst/>
          </a:prstGeom>
        </p:spPr>
      </p:pic>
      <p:sp>
        <p:nvSpPr>
          <p:cNvPr id="62" name="Arrow: Left 4">
            <a:extLst>
              <a:ext uri="{FF2B5EF4-FFF2-40B4-BE49-F238E27FC236}">
                <a16:creationId xmlns:a16="http://schemas.microsoft.com/office/drawing/2014/main" xmlns="" id="{E059F8C3-8444-4C33-A211-6E9D1D878C60}"/>
              </a:ext>
            </a:extLst>
          </p:cNvPr>
          <p:cNvSpPr/>
          <p:nvPr/>
        </p:nvSpPr>
        <p:spPr>
          <a:xfrm rot="18645521" flipV="1">
            <a:off x="10369295" y="4591095"/>
            <a:ext cx="268585" cy="45864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Arrow: Left 4">
            <a:extLst>
              <a:ext uri="{FF2B5EF4-FFF2-40B4-BE49-F238E27FC236}">
                <a16:creationId xmlns:a16="http://schemas.microsoft.com/office/drawing/2014/main" xmlns="" id="{E059F8C3-8444-4C33-A211-6E9D1D878C60}"/>
              </a:ext>
            </a:extLst>
          </p:cNvPr>
          <p:cNvSpPr/>
          <p:nvPr/>
        </p:nvSpPr>
        <p:spPr>
          <a:xfrm rot="5400000" flipV="1">
            <a:off x="10681187" y="2099162"/>
            <a:ext cx="223165" cy="302917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Arrow: Left 4">
            <a:extLst>
              <a:ext uri="{FF2B5EF4-FFF2-40B4-BE49-F238E27FC236}">
                <a16:creationId xmlns:a16="http://schemas.microsoft.com/office/drawing/2014/main" xmlns="" id="{E059F8C3-8444-4C33-A211-6E9D1D878C60}"/>
              </a:ext>
            </a:extLst>
          </p:cNvPr>
          <p:cNvSpPr/>
          <p:nvPr/>
        </p:nvSpPr>
        <p:spPr>
          <a:xfrm rot="10800000" flipV="1">
            <a:off x="7209008" y="500678"/>
            <a:ext cx="572916" cy="356572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Arrow: Left 4">
            <a:extLst>
              <a:ext uri="{FF2B5EF4-FFF2-40B4-BE49-F238E27FC236}">
                <a16:creationId xmlns:a16="http://schemas.microsoft.com/office/drawing/2014/main" xmlns="" id="{E059F8C3-8444-4C33-A211-6E9D1D878C60}"/>
              </a:ext>
            </a:extLst>
          </p:cNvPr>
          <p:cNvSpPr/>
          <p:nvPr/>
        </p:nvSpPr>
        <p:spPr>
          <a:xfrm rot="10800000" flipV="1">
            <a:off x="8847308" y="500678"/>
            <a:ext cx="572916" cy="356572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Arrow: Left 4">
            <a:extLst>
              <a:ext uri="{FF2B5EF4-FFF2-40B4-BE49-F238E27FC236}">
                <a16:creationId xmlns:a16="http://schemas.microsoft.com/office/drawing/2014/main" xmlns="" id="{E059F8C3-8444-4C33-A211-6E9D1D878C60}"/>
              </a:ext>
            </a:extLst>
          </p:cNvPr>
          <p:cNvSpPr/>
          <p:nvPr/>
        </p:nvSpPr>
        <p:spPr>
          <a:xfrm rot="12073525" flipV="1">
            <a:off x="9033843" y="2666813"/>
            <a:ext cx="611811" cy="345462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909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131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Dining Room PC</dc:creator>
  <cp:lastModifiedBy>Liz Morris</cp:lastModifiedBy>
  <cp:revision>33</cp:revision>
  <dcterms:created xsi:type="dcterms:W3CDTF">2020-09-13T17:40:53Z</dcterms:created>
  <dcterms:modified xsi:type="dcterms:W3CDTF">2020-09-22T10:25:44Z</dcterms:modified>
</cp:coreProperties>
</file>