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70" r:id="rId7"/>
    <p:sldId id="262" r:id="rId8"/>
    <p:sldId id="260" r:id="rId9"/>
    <p:sldId id="271" r:id="rId10"/>
    <p:sldId id="272" r:id="rId11"/>
    <p:sldId id="274" r:id="rId12"/>
    <p:sldId id="275" r:id="rId13"/>
    <p:sldId id="276" r:id="rId14"/>
    <p:sldId id="27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57"/>
            <p14:sldId id="270"/>
            <p14:sldId id="262"/>
            <p14:sldId id="260"/>
            <p14:sldId id="271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Design, Impress, Work Together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80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596" y="2022370"/>
            <a:ext cx="10515600" cy="23876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Welcome to Grasshopper Class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 Advanced School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" y="1630758"/>
            <a:ext cx="7253685" cy="2045130"/>
          </a:xfrm>
        </p:spPr>
      </p:pic>
    </p:spTree>
    <p:extLst>
      <p:ext uri="{BB962C8B-B14F-4D97-AF65-F5344CB8AC3E}">
        <p14:creationId xmlns:p14="http://schemas.microsoft.com/office/powerpoint/2010/main" val="17041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EFL &amp;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Please check EFL to see your child’s work and progress in school. You are more than welcome to pictures from home.</a:t>
            </a:r>
          </a:p>
          <a:p>
            <a:endParaRPr lang="en-GB" dirty="0"/>
          </a:p>
          <a:p>
            <a:r>
              <a:rPr lang="en-GB" dirty="0" smtClean="0"/>
              <a:t>Please check the website for class information.</a:t>
            </a:r>
          </a:p>
          <a:p>
            <a:r>
              <a:rPr lang="en-GB" dirty="0" smtClean="0"/>
              <a:t>There is an autism section on the website in which we keep up to date. </a:t>
            </a:r>
          </a:p>
          <a:p>
            <a:endParaRPr lang="en-GB" dirty="0"/>
          </a:p>
          <a:p>
            <a:r>
              <a:rPr lang="en-GB" dirty="0" smtClean="0"/>
              <a:t>Communication via home school book or </a:t>
            </a:r>
            <a:r>
              <a:rPr lang="en-GB" smtClean="0"/>
              <a:t>class email.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18">
            <a:off x="4483945" y="1906075"/>
            <a:ext cx="2990344" cy="43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Introductions…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282" y="5447763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Miss Barnes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5205" y="5447763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Mrs Golden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2285" y="5447763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Miss </a:t>
            </a:r>
            <a:r>
              <a:rPr lang="en-GB" sz="4000" dirty="0" err="1" smtClean="0">
                <a:latin typeface="Comic Sans MS" panose="030F0702030302020204" pitchFamily="66" charset="0"/>
              </a:rPr>
              <a:t>Virdi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78" y="2987700"/>
            <a:ext cx="1913382" cy="2460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2" y="3019805"/>
            <a:ext cx="1726510" cy="2223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1" b="-1227"/>
          <a:stretch/>
        </p:blipFill>
        <p:spPr>
          <a:xfrm>
            <a:off x="1439210" y="2840874"/>
            <a:ext cx="2154382" cy="22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Grasshopper class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60704" y="1609344"/>
            <a:ext cx="8183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mix of reception and </a:t>
            </a:r>
            <a:r>
              <a:rPr lang="en-GB" dirty="0" smtClean="0"/>
              <a:t>year one </a:t>
            </a:r>
            <a:r>
              <a:rPr lang="en-GB" dirty="0" smtClean="0"/>
              <a:t>pupils.</a:t>
            </a:r>
          </a:p>
          <a:p>
            <a:endParaRPr lang="en-GB" dirty="0" smtClean="0"/>
          </a:p>
          <a:p>
            <a:r>
              <a:rPr lang="en-GB" dirty="0" smtClean="0"/>
              <a:t>All pupils have a diagnosis of autism and will follow our autism pathway across school.</a:t>
            </a:r>
          </a:p>
          <a:p>
            <a:endParaRPr lang="en-GB" dirty="0" smtClean="0"/>
          </a:p>
          <a:p>
            <a:r>
              <a:rPr lang="en-GB" dirty="0" smtClean="0"/>
              <a:t>Follow the early years curriculum- communication &amp; language, physical development, PSED, understanding the world, expressive arts and design, literacy and mathematics </a:t>
            </a:r>
          </a:p>
          <a:p>
            <a:endParaRPr lang="en-GB" dirty="0" smtClean="0"/>
          </a:p>
          <a:p>
            <a:r>
              <a:rPr lang="en-GB" dirty="0" smtClean="0"/>
              <a:t>Structure and zones- visual timetable, zoned areas, outdoor and indoor continuous provision.</a:t>
            </a:r>
          </a:p>
          <a:p>
            <a:endParaRPr lang="en-GB" dirty="0" smtClean="0"/>
          </a:p>
          <a:p>
            <a:r>
              <a:rPr lang="en-GB" dirty="0" smtClean="0"/>
              <a:t>Sensory circuit and sensory room </a:t>
            </a:r>
          </a:p>
          <a:p>
            <a:endParaRPr lang="en-GB" dirty="0"/>
          </a:p>
          <a:p>
            <a:r>
              <a:rPr lang="en-GB" dirty="0" smtClean="0"/>
              <a:t>Trips out into the community </a:t>
            </a:r>
          </a:p>
          <a:p>
            <a:endParaRPr lang="en-GB" dirty="0"/>
          </a:p>
          <a:p>
            <a:r>
              <a:rPr lang="en-GB" dirty="0" smtClean="0"/>
              <a:t>Snack- PECS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8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 arrival…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141" y="3928526"/>
            <a:ext cx="1895475" cy="2581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3651" y="1918952"/>
            <a:ext cx="73280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Pupils will take off their coats and bags and go to their timetable.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Low arousal environment and sensory circuit. 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Toast.</a:t>
            </a:r>
          </a:p>
        </p:txBody>
      </p:sp>
    </p:spTree>
    <p:extLst>
      <p:ext uri="{BB962C8B-B14F-4D97-AF65-F5344CB8AC3E}">
        <p14:creationId xmlns:p14="http://schemas.microsoft.com/office/powerpoint/2010/main" val="11933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1081457" y="2251880"/>
            <a:ext cx="1061242" cy="1095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075" y="2772951"/>
            <a:ext cx="8488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Home school book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Coat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PE Kit- stay in school and go home each term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Reading books and records will start to go home next week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Buddy the Bear- weekly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Lunch box, snack, snack money, water bottles.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10376462" y="1579320"/>
            <a:ext cx="1071392" cy="90678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0" y="3742447"/>
            <a:ext cx="959115" cy="7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8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SHINE   (Lisa and Sophie)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76" t="22666" r="29499" b="14133"/>
          <a:stretch/>
        </p:blipFill>
        <p:spPr>
          <a:xfrm>
            <a:off x="1033272" y="2167128"/>
            <a:ext cx="5367528" cy="433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7688" y="1746504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Parent talks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Sensory supports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Restrictive eating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81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00" t="34400" r="14575" b="19733"/>
          <a:stretch/>
        </p:blipFill>
        <p:spPr>
          <a:xfrm>
            <a:off x="978408" y="1837944"/>
            <a:ext cx="6574536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Autism Eye - Introduction &amp; Application to the SCERTS Model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1" y="1544048"/>
            <a:ext cx="4965192" cy="35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3912" y="1544048"/>
            <a:ext cx="443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Social Communication</a:t>
            </a:r>
          </a:p>
          <a:p>
            <a:r>
              <a:rPr lang="en-GB" dirty="0" smtClean="0"/>
              <a:t>Emotional Regulation</a:t>
            </a:r>
          </a:p>
          <a:p>
            <a:r>
              <a:rPr lang="en-GB" dirty="0" smtClean="0"/>
              <a:t>Transactional Supports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03393" y="3307051"/>
            <a:ext cx="455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Curriculum</a:t>
            </a:r>
          </a:p>
          <a:p>
            <a:r>
              <a:rPr lang="en-GB" dirty="0" smtClean="0"/>
              <a:t>Targets </a:t>
            </a:r>
          </a:p>
          <a:p>
            <a:r>
              <a:rPr lang="en-GB" dirty="0" smtClean="0"/>
              <a:t>SCERTS clinics</a:t>
            </a:r>
          </a:p>
          <a:p>
            <a:r>
              <a:rPr lang="en-GB" dirty="0" smtClean="0"/>
              <a:t>EFL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9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SCERTS Parents groups </a:t>
            </a:r>
            <a:endParaRPr lang="en-GB" dirty="0"/>
          </a:p>
        </p:txBody>
      </p:sp>
      <p:pic>
        <p:nvPicPr>
          <p:cNvPr id="4" name="Picture 2" descr="Autism Eye - Introduction &amp; Application to the SCERTS Model |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3" y="1362297"/>
            <a:ext cx="32861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9936" y="1380744"/>
            <a:ext cx="4599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together with your children in the school environment and out in the community.</a:t>
            </a:r>
          </a:p>
          <a:p>
            <a:endParaRPr lang="en-GB" dirty="0"/>
          </a:p>
          <a:p>
            <a:r>
              <a:rPr lang="en-GB" dirty="0" smtClean="0"/>
              <a:t>Working with school to develop consistent approaches and strategies. </a:t>
            </a:r>
          </a:p>
          <a:p>
            <a:endParaRPr lang="en-GB" dirty="0"/>
          </a:p>
          <a:p>
            <a:r>
              <a:rPr lang="en-GB" dirty="0" smtClean="0"/>
              <a:t>Common themes and challenges.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Talks with our OT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Emotional regulation advice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Heading to the local supermarket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Eating out in a restaurant </a:t>
            </a:r>
          </a:p>
        </p:txBody>
      </p:sp>
    </p:spTree>
    <p:extLst>
      <p:ext uri="{BB962C8B-B14F-4D97-AF65-F5344CB8AC3E}">
        <p14:creationId xmlns:p14="http://schemas.microsoft.com/office/powerpoint/2010/main" val="405715429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190</TotalTime>
  <Words>309</Words>
  <Application>Microsoft Office PowerPoint</Application>
  <PresentationFormat>Widescreen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Segoe UI</vt:lpstr>
      <vt:lpstr>Segoe UI Light</vt:lpstr>
      <vt:lpstr>WelcomeDoc</vt:lpstr>
      <vt:lpstr>Welcome to Grasshopper Class</vt:lpstr>
      <vt:lpstr>Introductions…</vt:lpstr>
      <vt:lpstr>Grasshopper class </vt:lpstr>
      <vt:lpstr>On arrival…</vt:lpstr>
      <vt:lpstr>What should pupils bring to school daily?</vt:lpstr>
      <vt:lpstr>SHINE   (Lisa and Sophie)</vt:lpstr>
      <vt:lpstr>SALT</vt:lpstr>
      <vt:lpstr>SCERTS</vt:lpstr>
      <vt:lpstr>SCERTS Parents groups </vt:lpstr>
      <vt:lpstr>NAS Advanced School </vt:lpstr>
      <vt:lpstr>EFL &amp; Website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Q3 2021-2022</dc:title>
  <dc:creator>Teacher</dc:creator>
  <cp:keywords/>
  <cp:lastModifiedBy>Joanna Barnes</cp:lastModifiedBy>
  <cp:revision>17</cp:revision>
  <dcterms:created xsi:type="dcterms:W3CDTF">2021-09-18T20:35:27Z</dcterms:created>
  <dcterms:modified xsi:type="dcterms:W3CDTF">2023-09-27T11:45:28Z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