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CC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3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6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3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1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2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CF25-EE2B-4CA3-AB32-20021AEA73D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3806-1351-4B00-9C01-514C97BD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7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 rot="1417008">
            <a:off x="4821229" y="1852649"/>
            <a:ext cx="4428190" cy="417661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1380412">
            <a:off x="5261088" y="3074661"/>
            <a:ext cx="33123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£1032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</a:t>
            </a:r>
            <a:endParaRPr lang="en-GB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0" y="5562433"/>
            <a:ext cx="1052399" cy="975678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6439900" cy="138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cs typeface="Arial" pitchFamily="34" charset="0"/>
              </a:rPr>
              <a:t>T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  <a:cs typeface="Arial" pitchFamily="34" charset="0"/>
              </a:rPr>
              <a:t>h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itchFamily="34" charset="0"/>
                <a:cs typeface="Arial" pitchFamily="34" charset="0"/>
              </a:rPr>
              <a:t>a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cs typeface="Arial" pitchFamily="34" charset="0"/>
              </a:rPr>
              <a:t>n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  <a:cs typeface="Arial" pitchFamily="34" charset="0"/>
              </a:rPr>
              <a:t>k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itchFamily="34" charset="0"/>
                <a:cs typeface="Arial" pitchFamily="34" charset="0"/>
              </a:rPr>
              <a:t>y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cs typeface="Arial" pitchFamily="34" charset="0"/>
              </a:rPr>
              <a:t>o</a:t>
            </a:r>
            <a:r>
              <a:rPr kumimoji="0" lang="en-GB" sz="8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  <a:cs typeface="Arial" pitchFamily="34" charset="0"/>
              </a:rPr>
              <a:t>u</a:t>
            </a:r>
            <a:endParaRPr kumimoji="0" lang="en-US" sz="88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916832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Arial Rounded MT Bold" pitchFamily="34" charset="0"/>
              </a:rPr>
              <a:t>To all pupils, parents and staff who supported our various ventures during 2014-2015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73325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47664" y="602302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 Rounded MT Bold" pitchFamily="34" charset="0"/>
              </a:rPr>
              <a:t>South African Schools Fund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196464">
            <a:off x="6375502" y="316263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We raised</a:t>
            </a: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2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Fox 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Universal Technologies Ltd</dc:creator>
  <cp:lastModifiedBy>Universal Technologies Ltd</cp:lastModifiedBy>
  <cp:revision>7</cp:revision>
  <cp:lastPrinted>2015-09-15T13:31:41Z</cp:lastPrinted>
  <dcterms:created xsi:type="dcterms:W3CDTF">2015-09-14T15:08:24Z</dcterms:created>
  <dcterms:modified xsi:type="dcterms:W3CDTF">2015-09-15T13:43:43Z</dcterms:modified>
</cp:coreProperties>
</file>