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7" r:id="rId5"/>
    <p:sldId id="259" r:id="rId6"/>
    <p:sldId id="269" r:id="rId7"/>
    <p:sldId id="268" r:id="rId8"/>
    <p:sldId id="260" r:id="rId9"/>
    <p:sldId id="263" r:id="rId10"/>
    <p:sldId id="261" r:id="rId11"/>
    <p:sldId id="264" r:id="rId12"/>
    <p:sldId id="265" r:id="rId13"/>
    <p:sldId id="270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777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942438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27873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2176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695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73296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564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9805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096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34052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89021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F76515-C266-47B3-8003-6A13B7110C93}" type="datetimeFigureOut">
              <a:rPr lang="en-GB" smtClean="0"/>
              <a:t>27/09/2023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44F8BC-A115-40E5-9EB8-BA2E5123DEA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1778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Welcome to Bluebell Class</a:t>
            </a:r>
            <a:b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US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2023-2024</a:t>
            </a:r>
            <a:endParaRPr lang="en-US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/>
          <a:stretch>
            <a:fillRect/>
          </a:stretch>
        </p:blipFill>
        <p:spPr>
          <a:xfrm>
            <a:off x="4632960" y="3665854"/>
            <a:ext cx="2926080" cy="26739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2268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053840" y="1091248"/>
            <a:ext cx="7843519" cy="5045392"/>
          </a:xfrm>
        </p:spPr>
        <p:txBody>
          <a:bodyPr>
            <a:normAutofit/>
          </a:bodyPr>
          <a:lstStyle/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Practical work in Bluebell Class is recorded and shared with parents and carers via the Evidence for Learning app.</a:t>
            </a:r>
            <a:b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  <a:t/>
            </a:r>
            <a:br>
              <a:rPr lang="en-GB" sz="3200" dirty="0">
                <a:solidFill>
                  <a:schemeClr val="bg1"/>
                </a:solidFill>
                <a:latin typeface="Comic Sans MS" panose="030F0702030302020204" pitchFamily="66" charset="0"/>
              </a:rPr>
            </a:b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Family can also upload photos of activities from out of school-we love to share your special experiences!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269808"/>
            <a:ext cx="2694969" cy="2275752"/>
          </a:xfrm>
          <a:prstGeom prst="rect">
            <a:avLst/>
          </a:prstGeom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990600" y="5175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mtClean="0">
                <a:solidFill>
                  <a:schemeClr val="bg1"/>
                </a:solidFill>
                <a:latin typeface="Comic Sans MS" panose="030F0702030302020204" pitchFamily="66" charset="0"/>
              </a:rPr>
              <a:t>Evidence for Learning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121843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Homework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38200" y="109124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 part of the progression from previous classes as children move up the school, homework is set fortnightly in Bluebell Class. This might be practical activities or worksheets to complete.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try to set work that is accessible to all, so if you have any issues with equipment please let me know and we can supply this.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4957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Trips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09124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love trips in Bluebell Class! Mrs Shoemark is our minibus driver so we can arrange lots of lovely trips. We aim for a mix of free trips and trips where we ask for voluntary contributions. This year we are planning to go to: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Asda, 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Woolston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Park,Dance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Lessons at Warrington Youth Zone, </a:t>
            </a:r>
            <a:r>
              <a:rPr lang="en-GB" sz="3200" dirty="0" err="1" smtClean="0">
                <a:solidFill>
                  <a:schemeClr val="bg1"/>
                </a:solidFill>
                <a:latin typeface="Comic Sans MS" panose="030F0702030302020204" pitchFamily="66" charset="0"/>
              </a:rPr>
              <a:t>Woolston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 Library, Rock Climbing,  Sports Tournaments and more!</a:t>
            </a:r>
          </a:p>
          <a:p>
            <a:endParaRPr lang="en-GB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9129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Therapies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09124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Speech and Language, Occupational Therapy, Physiotherapy and more are delivered by class staff, specialist school staff and outside agencies in line with each pupil’s plan. 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Any specific questions about your child’s provision, please ask.</a:t>
            </a:r>
          </a:p>
          <a:p>
            <a:endParaRPr lang="en-GB" sz="3200" dirty="0" smtClean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86256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Any Questions?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4394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Bluebell Class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Bluebell Class is a Key Stage 2 class made up of </a:t>
            </a: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7 </a:t>
            </a: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pupils from years 2</a:t>
            </a:r>
            <a:r>
              <a:rPr lang="en-GB" sz="4000" dirty="0">
                <a:solidFill>
                  <a:schemeClr val="bg1"/>
                </a:solidFill>
                <a:latin typeface="Comic Sans MS" panose="030F0702030302020204" pitchFamily="66" charset="0"/>
              </a:rPr>
              <a:t> </a:t>
            </a: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and 3.</a:t>
            </a:r>
          </a:p>
          <a:p>
            <a:endParaRPr lang="en-GB" sz="40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follow a mix of formal and play-based learning  as appropriate for the needs and development of the children. </a:t>
            </a:r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88558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Introductions…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80827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Home-School Books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Each child has a </a:t>
            </a: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yellow </a:t>
            </a:r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home-school book. Staff write in this every day to let you know anything important that has happened and to give information. Parents and carers also use home-school books to give us information and to let us know what’s been happening at home.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6939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On arrival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In the morning, pupils are encouraged to help to unpack their bags and put their home-school books, bottles and lunches (as appropriate) in the correct places, which are labelled with symbols and text. We then sit down for sensory music and morning jobs.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379750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Lunch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Bluebell Class eat lunch with the rest of KS2 in the hall.</a:t>
            </a:r>
          </a:p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Children can bring packed lunches or order school lunches, which are paid for via ParentPay.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29294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Snacks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991673" y="1867437"/>
            <a:ext cx="1004552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When lessons finish in the afternoon, we come together for snack time. Children can bring their own snacks, or a piece of fruit is provided. We also offer a choice of biscuit and orange squash-donations of 50p a week are appreciated for this as it isn’t funded.</a:t>
            </a:r>
          </a:p>
          <a:p>
            <a:endParaRPr lang="en-GB" sz="4000" dirty="0">
              <a:latin typeface="Comic Sans MS" panose="030F0702030302020204" pitchFamily="66" charset="0"/>
            </a:endParaRPr>
          </a:p>
          <a:p>
            <a:endParaRPr lang="en-GB" sz="40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99733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Class jobs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7773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Curriculum </a:t>
            </a:r>
            <a:endParaRPr lang="en-GB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838200" y="1568768"/>
            <a:ext cx="11059159" cy="504539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study a full curriculum in Bluebell Class, all delivered in a way and at a level that allows each child to engage with their learning.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English, Phonics, Maths, History, Geography, RE, Science, PE, PSHE, Computing, Music, Art, DT (Spanish in the Summer term)</a:t>
            </a:r>
          </a:p>
          <a:p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  <a:p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also enjoy Story Massage sessions, 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self-care sessions, time in the sensory room, Mindfulness sessions, 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and 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we 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have Forest </a:t>
            </a:r>
            <a:r>
              <a:rPr lang="en-GB" sz="3200" dirty="0" smtClean="0">
                <a:solidFill>
                  <a:schemeClr val="bg1"/>
                </a:solidFill>
                <a:latin typeface="Comic Sans MS" panose="030F0702030302020204" pitchFamily="66" charset="0"/>
              </a:rPr>
              <a:t>School this half term.</a:t>
            </a:r>
            <a:endParaRPr lang="en-GB" sz="3200" dirty="0">
              <a:solidFill>
                <a:schemeClr val="bg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537203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2683</TotalTime>
  <Words>526</Words>
  <Application>Microsoft Office PowerPoint</Application>
  <PresentationFormat>Widescreen</PresentationFormat>
  <Paragraphs>37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Comic Sans MS</vt:lpstr>
      <vt:lpstr>Office Theme</vt:lpstr>
      <vt:lpstr>Welcome to Bluebell Class  2023-2024</vt:lpstr>
      <vt:lpstr>Bluebell Class</vt:lpstr>
      <vt:lpstr>Introductions…</vt:lpstr>
      <vt:lpstr>Home-School Books</vt:lpstr>
      <vt:lpstr>On arrival</vt:lpstr>
      <vt:lpstr>Lunch</vt:lpstr>
      <vt:lpstr>Snacks</vt:lpstr>
      <vt:lpstr>Class jobs</vt:lpstr>
      <vt:lpstr>Curriculum </vt:lpstr>
      <vt:lpstr>Practical work in Bluebell Class is recorded and shared with parents and carers via the Evidence for Learning app.  Family can also upload photos of activities from out of school-we love to share your special experiences!</vt:lpstr>
      <vt:lpstr>Homework</vt:lpstr>
      <vt:lpstr>Trips</vt:lpstr>
      <vt:lpstr>Therapies</vt:lpstr>
      <vt:lpstr>Any 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Bluebell Class  2021-2022</dc:title>
  <dc:creator>Sarah Shoemark</dc:creator>
  <cp:lastModifiedBy>Sarah Shoemark</cp:lastModifiedBy>
  <cp:revision>8</cp:revision>
  <dcterms:created xsi:type="dcterms:W3CDTF">2022-09-17T12:56:40Z</dcterms:created>
  <dcterms:modified xsi:type="dcterms:W3CDTF">2023-09-27T11:46:58Z</dcterms:modified>
</cp:coreProperties>
</file>